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6"/>
  </p:notesMasterIdLst>
  <p:sldIdLst>
    <p:sldId id="256" r:id="rId5"/>
    <p:sldId id="288" r:id="rId6"/>
    <p:sldId id="258" r:id="rId7"/>
    <p:sldId id="259" r:id="rId8"/>
    <p:sldId id="261" r:id="rId9"/>
    <p:sldId id="262" r:id="rId10"/>
    <p:sldId id="263" r:id="rId11"/>
    <p:sldId id="264" r:id="rId12"/>
    <p:sldId id="284" r:id="rId13"/>
    <p:sldId id="285" r:id="rId14"/>
    <p:sldId id="269" r:id="rId15"/>
    <p:sldId id="286" r:id="rId16"/>
    <p:sldId id="270" r:id="rId17"/>
    <p:sldId id="271" r:id="rId18"/>
    <p:sldId id="272" r:id="rId19"/>
    <p:sldId id="273" r:id="rId20"/>
    <p:sldId id="274" r:id="rId21"/>
    <p:sldId id="287" r:id="rId22"/>
    <p:sldId id="275" r:id="rId23"/>
    <p:sldId id="277" r:id="rId24"/>
    <p:sldId id="281"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72E739-51A9-4BC1-9436-63EC0B3E4762}" v="220" dt="2020-04-22T10:25:59.21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dia Bueno Utiel" userId="S::nidia.bueno@cear.es::d42dd5a0-1061-4bef-a5aa-9f93b2aca7fb" providerId="AD" clId="Web-{F972E739-51A9-4BC1-9436-63EC0B3E4762}"/>
    <pc:docChg chg="modSld">
      <pc:chgData name="Nidia Bueno Utiel" userId="S::nidia.bueno@cear.es::d42dd5a0-1061-4bef-a5aa-9f93b2aca7fb" providerId="AD" clId="Web-{F972E739-51A9-4BC1-9436-63EC0B3E4762}" dt="2020-04-22T10:25:58.870" v="203" actId="20577"/>
      <pc:docMkLst>
        <pc:docMk/>
      </pc:docMkLst>
      <pc:sldChg chg="modSp">
        <pc:chgData name="Nidia Bueno Utiel" userId="S::nidia.bueno@cear.es::d42dd5a0-1061-4bef-a5aa-9f93b2aca7fb" providerId="AD" clId="Web-{F972E739-51A9-4BC1-9436-63EC0B3E4762}" dt="2020-04-22T10:12:00.993" v="0" actId="20577"/>
        <pc:sldMkLst>
          <pc:docMk/>
          <pc:sldMk cId="0" sldId="258"/>
        </pc:sldMkLst>
        <pc:spChg chg="mod">
          <ac:chgData name="Nidia Bueno Utiel" userId="S::nidia.bueno@cear.es::d42dd5a0-1061-4bef-a5aa-9f93b2aca7fb" providerId="AD" clId="Web-{F972E739-51A9-4BC1-9436-63EC0B3E4762}" dt="2020-04-22T10:12:00.993" v="0" actId="20577"/>
          <ac:spMkLst>
            <pc:docMk/>
            <pc:sldMk cId="0" sldId="258"/>
            <ac:spMk id="3" creationId="{4C0DB157-3C87-4D56-9519-E03ADCFD02BE}"/>
          </ac:spMkLst>
        </pc:spChg>
      </pc:sldChg>
      <pc:sldChg chg="modSp">
        <pc:chgData name="Nidia Bueno Utiel" userId="S::nidia.bueno@cear.es::d42dd5a0-1061-4bef-a5aa-9f93b2aca7fb" providerId="AD" clId="Web-{F972E739-51A9-4BC1-9436-63EC0B3E4762}" dt="2020-04-22T10:17:58.868" v="13" actId="20577"/>
        <pc:sldMkLst>
          <pc:docMk/>
          <pc:sldMk cId="0" sldId="261"/>
        </pc:sldMkLst>
        <pc:spChg chg="mod">
          <ac:chgData name="Nidia Bueno Utiel" userId="S::nidia.bueno@cear.es::d42dd5a0-1061-4bef-a5aa-9f93b2aca7fb" providerId="AD" clId="Web-{F972E739-51A9-4BC1-9436-63EC0B3E4762}" dt="2020-04-22T10:17:58.868" v="13" actId="20577"/>
          <ac:spMkLst>
            <pc:docMk/>
            <pc:sldMk cId="0" sldId="261"/>
            <ac:spMk id="3" creationId="{A61A69C4-AEBD-4CD0-A922-621402A53461}"/>
          </ac:spMkLst>
        </pc:spChg>
      </pc:sldChg>
      <pc:sldChg chg="modSp">
        <pc:chgData name="Nidia Bueno Utiel" userId="S::nidia.bueno@cear.es::d42dd5a0-1061-4bef-a5aa-9f93b2aca7fb" providerId="AD" clId="Web-{F972E739-51A9-4BC1-9436-63EC0B3E4762}" dt="2020-04-22T10:17:53.681" v="11" actId="20577"/>
        <pc:sldMkLst>
          <pc:docMk/>
          <pc:sldMk cId="0" sldId="262"/>
        </pc:sldMkLst>
        <pc:spChg chg="mod">
          <ac:chgData name="Nidia Bueno Utiel" userId="S::nidia.bueno@cear.es::d42dd5a0-1061-4bef-a5aa-9f93b2aca7fb" providerId="AD" clId="Web-{F972E739-51A9-4BC1-9436-63EC0B3E4762}" dt="2020-04-22T10:17:53.681" v="11" actId="20577"/>
          <ac:spMkLst>
            <pc:docMk/>
            <pc:sldMk cId="0" sldId="262"/>
            <ac:spMk id="3" creationId="{F902F29B-7E0B-4BA8-8EE1-3497A5458EC6}"/>
          </ac:spMkLst>
        </pc:spChg>
      </pc:sldChg>
      <pc:sldChg chg="modSp">
        <pc:chgData name="Nidia Bueno Utiel" userId="S::nidia.bueno@cear.es::d42dd5a0-1061-4bef-a5aa-9f93b2aca7fb" providerId="AD" clId="Web-{F972E739-51A9-4BC1-9436-63EC0B3E4762}" dt="2020-04-22T10:18:17.775" v="16" actId="20577"/>
        <pc:sldMkLst>
          <pc:docMk/>
          <pc:sldMk cId="0" sldId="263"/>
        </pc:sldMkLst>
        <pc:spChg chg="mod">
          <ac:chgData name="Nidia Bueno Utiel" userId="S::nidia.bueno@cear.es::d42dd5a0-1061-4bef-a5aa-9f93b2aca7fb" providerId="AD" clId="Web-{F972E739-51A9-4BC1-9436-63EC0B3E4762}" dt="2020-04-22T10:18:17.775" v="16" actId="20577"/>
          <ac:spMkLst>
            <pc:docMk/>
            <pc:sldMk cId="0" sldId="263"/>
            <ac:spMk id="3" creationId="{42A460AE-3746-4725-A253-5E8D7914D7E6}"/>
          </ac:spMkLst>
        </pc:spChg>
      </pc:sldChg>
      <pc:sldChg chg="modSp">
        <pc:chgData name="Nidia Bueno Utiel" userId="S::nidia.bueno@cear.es::d42dd5a0-1061-4bef-a5aa-9f93b2aca7fb" providerId="AD" clId="Web-{F972E739-51A9-4BC1-9436-63EC0B3E4762}" dt="2020-04-22T10:19:18.916" v="25" actId="20577"/>
        <pc:sldMkLst>
          <pc:docMk/>
          <pc:sldMk cId="0" sldId="269"/>
        </pc:sldMkLst>
        <pc:spChg chg="mod">
          <ac:chgData name="Nidia Bueno Utiel" userId="S::nidia.bueno@cear.es::d42dd5a0-1061-4bef-a5aa-9f93b2aca7fb" providerId="AD" clId="Web-{F972E739-51A9-4BC1-9436-63EC0B3E4762}" dt="2020-04-22T10:19:18.916" v="25" actId="20577"/>
          <ac:spMkLst>
            <pc:docMk/>
            <pc:sldMk cId="0" sldId="269"/>
            <ac:spMk id="3" creationId="{F6C4A6AF-D129-4DA2-8F4C-A0BA57EACBA3}"/>
          </ac:spMkLst>
        </pc:spChg>
      </pc:sldChg>
      <pc:sldChg chg="modSp">
        <pc:chgData name="Nidia Bueno Utiel" userId="S::nidia.bueno@cear.es::d42dd5a0-1061-4bef-a5aa-9f93b2aca7fb" providerId="AD" clId="Web-{F972E739-51A9-4BC1-9436-63EC0B3E4762}" dt="2020-04-22T10:21:44.650" v="81"/>
        <pc:sldMkLst>
          <pc:docMk/>
          <pc:sldMk cId="0" sldId="270"/>
        </pc:sldMkLst>
        <pc:graphicFrameChg chg="mod modGraphic">
          <ac:chgData name="Nidia Bueno Utiel" userId="S::nidia.bueno@cear.es::d42dd5a0-1061-4bef-a5aa-9f93b2aca7fb" providerId="AD" clId="Web-{F972E739-51A9-4BC1-9436-63EC0B3E4762}" dt="2020-04-22T10:21:44.650" v="81"/>
          <ac:graphicFrameMkLst>
            <pc:docMk/>
            <pc:sldMk cId="0" sldId="270"/>
            <ac:graphicFrameMk id="4" creationId="{1C25FABB-FAA4-4E75-B4D7-6F772BE77031}"/>
          </ac:graphicFrameMkLst>
        </pc:graphicFrameChg>
      </pc:sldChg>
      <pc:sldChg chg="modSp">
        <pc:chgData name="Nidia Bueno Utiel" userId="S::nidia.bueno@cear.es::d42dd5a0-1061-4bef-a5aa-9f93b2aca7fb" providerId="AD" clId="Web-{F972E739-51A9-4BC1-9436-63EC0B3E4762}" dt="2020-04-22T10:22:08.791" v="86" actId="20577"/>
        <pc:sldMkLst>
          <pc:docMk/>
          <pc:sldMk cId="0" sldId="271"/>
        </pc:sldMkLst>
        <pc:spChg chg="mod">
          <ac:chgData name="Nidia Bueno Utiel" userId="S::nidia.bueno@cear.es::d42dd5a0-1061-4bef-a5aa-9f93b2aca7fb" providerId="AD" clId="Web-{F972E739-51A9-4BC1-9436-63EC0B3E4762}" dt="2020-04-22T10:22:08.791" v="86" actId="20577"/>
          <ac:spMkLst>
            <pc:docMk/>
            <pc:sldMk cId="0" sldId="271"/>
            <ac:spMk id="3" creationId="{ABEA0161-D345-4BFC-9341-AC5757D7A9F3}"/>
          </ac:spMkLst>
        </pc:spChg>
      </pc:sldChg>
      <pc:sldChg chg="modSp">
        <pc:chgData name="Nidia Bueno Utiel" userId="S::nidia.bueno@cear.es::d42dd5a0-1061-4bef-a5aa-9f93b2aca7fb" providerId="AD" clId="Web-{F972E739-51A9-4BC1-9436-63EC0B3E4762}" dt="2020-04-22T10:22:35.338" v="101" actId="20577"/>
        <pc:sldMkLst>
          <pc:docMk/>
          <pc:sldMk cId="0" sldId="272"/>
        </pc:sldMkLst>
        <pc:spChg chg="mod">
          <ac:chgData name="Nidia Bueno Utiel" userId="S::nidia.bueno@cear.es::d42dd5a0-1061-4bef-a5aa-9f93b2aca7fb" providerId="AD" clId="Web-{F972E739-51A9-4BC1-9436-63EC0B3E4762}" dt="2020-04-22T10:22:35.338" v="101" actId="20577"/>
          <ac:spMkLst>
            <pc:docMk/>
            <pc:sldMk cId="0" sldId="272"/>
            <ac:spMk id="3" creationId="{18FBD7AF-284A-4F2A-972A-EE98416A611B}"/>
          </ac:spMkLst>
        </pc:spChg>
      </pc:sldChg>
      <pc:sldChg chg="modSp">
        <pc:chgData name="Nidia Bueno Utiel" userId="S::nidia.bueno@cear.es::d42dd5a0-1061-4bef-a5aa-9f93b2aca7fb" providerId="AD" clId="Web-{F972E739-51A9-4BC1-9436-63EC0B3E4762}" dt="2020-04-22T10:22:41.947" v="103" actId="20577"/>
        <pc:sldMkLst>
          <pc:docMk/>
          <pc:sldMk cId="0" sldId="273"/>
        </pc:sldMkLst>
        <pc:spChg chg="mod">
          <ac:chgData name="Nidia Bueno Utiel" userId="S::nidia.bueno@cear.es::d42dd5a0-1061-4bef-a5aa-9f93b2aca7fb" providerId="AD" clId="Web-{F972E739-51A9-4BC1-9436-63EC0B3E4762}" dt="2020-04-22T10:22:41.947" v="103" actId="20577"/>
          <ac:spMkLst>
            <pc:docMk/>
            <pc:sldMk cId="0" sldId="273"/>
            <ac:spMk id="3" creationId="{5348F6C1-FFAA-486A-B24A-73BAE6E6DDBF}"/>
          </ac:spMkLst>
        </pc:spChg>
      </pc:sldChg>
      <pc:sldChg chg="modSp">
        <pc:chgData name="Nidia Bueno Utiel" userId="S::nidia.bueno@cear.es::d42dd5a0-1061-4bef-a5aa-9f93b2aca7fb" providerId="AD" clId="Web-{F972E739-51A9-4BC1-9436-63EC0B3E4762}" dt="2020-04-22T10:23:34.994" v="146" actId="20577"/>
        <pc:sldMkLst>
          <pc:docMk/>
          <pc:sldMk cId="0" sldId="274"/>
        </pc:sldMkLst>
        <pc:spChg chg="mod">
          <ac:chgData name="Nidia Bueno Utiel" userId="S::nidia.bueno@cear.es::d42dd5a0-1061-4bef-a5aa-9f93b2aca7fb" providerId="AD" clId="Web-{F972E739-51A9-4BC1-9436-63EC0B3E4762}" dt="2020-04-22T10:23:34.994" v="146" actId="20577"/>
          <ac:spMkLst>
            <pc:docMk/>
            <pc:sldMk cId="0" sldId="274"/>
            <ac:spMk id="3" creationId="{0ADC0870-CABB-46B5-B72E-48E6C24C7F98}"/>
          </ac:spMkLst>
        </pc:spChg>
      </pc:sldChg>
      <pc:sldChg chg="modSp">
        <pc:chgData name="Nidia Bueno Utiel" userId="S::nidia.bueno@cear.es::d42dd5a0-1061-4bef-a5aa-9f93b2aca7fb" providerId="AD" clId="Web-{F972E739-51A9-4BC1-9436-63EC0B3E4762}" dt="2020-04-22T10:25:37.620" v="193" actId="20577"/>
        <pc:sldMkLst>
          <pc:docMk/>
          <pc:sldMk cId="0" sldId="275"/>
        </pc:sldMkLst>
        <pc:spChg chg="mod">
          <ac:chgData name="Nidia Bueno Utiel" userId="S::nidia.bueno@cear.es::d42dd5a0-1061-4bef-a5aa-9f93b2aca7fb" providerId="AD" clId="Web-{F972E739-51A9-4BC1-9436-63EC0B3E4762}" dt="2020-04-22T10:25:37.620" v="193" actId="20577"/>
          <ac:spMkLst>
            <pc:docMk/>
            <pc:sldMk cId="0" sldId="275"/>
            <ac:spMk id="3" creationId="{1CE54053-23EA-490D-B14B-19D37B135C8A}"/>
          </ac:spMkLst>
        </pc:spChg>
      </pc:sldChg>
      <pc:sldChg chg="modSp">
        <pc:chgData name="Nidia Bueno Utiel" userId="S::nidia.bueno@cear.es::d42dd5a0-1061-4bef-a5aa-9f93b2aca7fb" providerId="AD" clId="Web-{F972E739-51A9-4BC1-9436-63EC0B3E4762}" dt="2020-04-22T10:25:57.010" v="201" actId="20577"/>
        <pc:sldMkLst>
          <pc:docMk/>
          <pc:sldMk cId="0" sldId="277"/>
        </pc:sldMkLst>
        <pc:spChg chg="mod">
          <ac:chgData name="Nidia Bueno Utiel" userId="S::nidia.bueno@cear.es::d42dd5a0-1061-4bef-a5aa-9f93b2aca7fb" providerId="AD" clId="Web-{F972E739-51A9-4BC1-9436-63EC0B3E4762}" dt="2020-04-22T10:25:57.010" v="201" actId="20577"/>
          <ac:spMkLst>
            <pc:docMk/>
            <pc:sldMk cId="0" sldId="277"/>
            <ac:spMk id="23557" creationId="{0B138832-8821-43E7-9F30-AAEAE6FEE68D}"/>
          </ac:spMkLst>
        </pc:spChg>
      </pc:sldChg>
      <pc:sldChg chg="modSp">
        <pc:chgData name="Nidia Bueno Utiel" userId="S::nidia.bueno@cear.es::d42dd5a0-1061-4bef-a5aa-9f93b2aca7fb" providerId="AD" clId="Web-{F972E739-51A9-4BC1-9436-63EC0B3E4762}" dt="2020-04-22T10:19:05.728" v="24" actId="20577"/>
        <pc:sldMkLst>
          <pc:docMk/>
          <pc:sldMk cId="3601267211" sldId="284"/>
        </pc:sldMkLst>
        <pc:spChg chg="mod">
          <ac:chgData name="Nidia Bueno Utiel" userId="S::nidia.bueno@cear.es::d42dd5a0-1061-4bef-a5aa-9f93b2aca7fb" providerId="AD" clId="Web-{F972E739-51A9-4BC1-9436-63EC0B3E4762}" dt="2020-04-22T10:19:05.728" v="24" actId="20577"/>
          <ac:spMkLst>
            <pc:docMk/>
            <pc:sldMk cId="3601267211" sldId="284"/>
            <ac:spMk id="3" creationId="{87C36C3B-2418-438C-B89A-6A2FAEE1F793}"/>
          </ac:spMkLst>
        </pc:spChg>
      </pc:sldChg>
      <pc:sldChg chg="modSp">
        <pc:chgData name="Nidia Bueno Utiel" userId="S::nidia.bueno@cear.es::d42dd5a0-1061-4bef-a5aa-9f93b2aca7fb" providerId="AD" clId="Web-{F972E739-51A9-4BC1-9436-63EC0B3E4762}" dt="2020-04-22T10:24:52.901" v="178" actId="1076"/>
        <pc:sldMkLst>
          <pc:docMk/>
          <pc:sldMk cId="3285011606" sldId="287"/>
        </pc:sldMkLst>
        <pc:spChg chg="mod">
          <ac:chgData name="Nidia Bueno Utiel" userId="S::nidia.bueno@cear.es::d42dd5a0-1061-4bef-a5aa-9f93b2aca7fb" providerId="AD" clId="Web-{F972E739-51A9-4BC1-9436-63EC0B3E4762}" dt="2020-04-22T10:24:52.901" v="178" actId="1076"/>
          <ac:spMkLst>
            <pc:docMk/>
            <pc:sldMk cId="3285011606" sldId="287"/>
            <ac:spMk id="3" creationId="{6D0964FC-A694-468A-BF42-124516FD3C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47B875D8-BA62-44DC-8634-8B0026B706E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2 Marcador de fecha">
            <a:extLst>
              <a:ext uri="{FF2B5EF4-FFF2-40B4-BE49-F238E27FC236}">
                <a16:creationId xmlns:a16="http://schemas.microsoft.com/office/drawing/2014/main" id="{86E47211-4721-4871-95FB-4B10B510F68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FEA49DB4-1A02-46CC-9459-ADCA69B0A865}" type="datetimeFigureOut">
              <a:rPr lang="fr-FR"/>
              <a:pPr>
                <a:defRPr/>
              </a:pPr>
              <a:t>22/04/2020</a:t>
            </a:fld>
            <a:endParaRPr lang="fr-FR"/>
          </a:p>
        </p:txBody>
      </p:sp>
      <p:sp>
        <p:nvSpPr>
          <p:cNvPr id="4" name="3 Marcador de imagen de diapositiva">
            <a:extLst>
              <a:ext uri="{FF2B5EF4-FFF2-40B4-BE49-F238E27FC236}">
                <a16:creationId xmlns:a16="http://schemas.microsoft.com/office/drawing/2014/main" id="{8DBE409D-E34D-4394-9028-930A92D9084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4 Marcador de notas">
            <a:extLst>
              <a:ext uri="{FF2B5EF4-FFF2-40B4-BE49-F238E27FC236}">
                <a16:creationId xmlns:a16="http://schemas.microsoft.com/office/drawing/2014/main" id="{3ED538D1-ADF4-4E84-9274-6F9D815F14A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fr-FR" noProof="0"/>
          </a:p>
        </p:txBody>
      </p:sp>
      <p:sp>
        <p:nvSpPr>
          <p:cNvPr id="6" name="5 Marcador de pie de página">
            <a:extLst>
              <a:ext uri="{FF2B5EF4-FFF2-40B4-BE49-F238E27FC236}">
                <a16:creationId xmlns:a16="http://schemas.microsoft.com/office/drawing/2014/main" id="{C1DBFF6D-E807-4E16-BDBA-92E0B591373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6 Marcador de número de diapositiva">
            <a:extLst>
              <a:ext uri="{FF2B5EF4-FFF2-40B4-BE49-F238E27FC236}">
                <a16:creationId xmlns:a16="http://schemas.microsoft.com/office/drawing/2014/main" id="{862D48DD-A7BE-4DD0-A894-9A2568E7A468}"/>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6C1BFF2-B1BB-4233-A5CC-7B03F22B5455}" type="slidenum">
              <a:rPr lang="fr-FR"/>
              <a:pPr>
                <a:defRPr/>
              </a:pPr>
              <a:t>‹Nº›</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75C9A8F-3566-4C52-A7B6-69DE13B041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0F87BBF-46EF-4062-9DAC-F41AB683C3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1268" name="Slide Number Placeholder 3">
            <a:extLst>
              <a:ext uri="{FF2B5EF4-FFF2-40B4-BE49-F238E27FC236}">
                <a16:creationId xmlns:a16="http://schemas.microsoft.com/office/drawing/2014/main" id="{4694C9BA-A889-4C5B-863B-D7070D2B12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580C26-BB63-479B-8327-2B9A97D9C6DA}" type="slidenum">
              <a:rPr lang="en-US" altLang="es-ES"/>
              <a:pPr>
                <a:spcBef>
                  <a:spcPct val="0"/>
                </a:spcBef>
              </a:pPr>
              <a:t>2</a:t>
            </a:fld>
            <a:endParaRPr lang="en-U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a:extLst>
              <a:ext uri="{FF2B5EF4-FFF2-40B4-BE49-F238E27FC236}">
                <a16:creationId xmlns:a16="http://schemas.microsoft.com/office/drawing/2014/main" id="{44122210-0E41-4CE6-920A-FE2A9CD93B48}"/>
              </a:ext>
            </a:extLst>
          </p:cNvPr>
          <p:cNvSpPr>
            <a:spLocks noGrp="1"/>
          </p:cNvSpPr>
          <p:nvPr>
            <p:ph type="dt" sz="half" idx="10"/>
          </p:nvPr>
        </p:nvSpPr>
        <p:spPr/>
        <p:txBody>
          <a:bodyPr/>
          <a:lstStyle>
            <a:lvl1pPr>
              <a:defRPr/>
            </a:lvl1pPr>
          </a:lstStyle>
          <a:p>
            <a:pPr>
              <a:defRPr/>
            </a:pPr>
            <a:fld id="{24DF4C51-418B-4FDC-87D4-FAE9E7A851BF}" type="datetime1">
              <a:rPr lang="es-ES" smtClean="0"/>
              <a:t>22/04/2020</a:t>
            </a:fld>
            <a:endParaRPr lang="es-ES"/>
          </a:p>
        </p:txBody>
      </p:sp>
      <p:sp>
        <p:nvSpPr>
          <p:cNvPr id="5" name="Footer Placeholder 4">
            <a:extLst>
              <a:ext uri="{FF2B5EF4-FFF2-40B4-BE49-F238E27FC236}">
                <a16:creationId xmlns:a16="http://schemas.microsoft.com/office/drawing/2014/main" id="{1221E0B6-BFFA-4E58-A7E9-26E250628AB3}"/>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37C879CE-7F51-49C1-BD3E-D995E01D9A3B}"/>
              </a:ext>
            </a:extLst>
          </p:cNvPr>
          <p:cNvSpPr>
            <a:spLocks noGrp="1"/>
          </p:cNvSpPr>
          <p:nvPr>
            <p:ph type="sldNum" sz="quarter" idx="12"/>
          </p:nvPr>
        </p:nvSpPr>
        <p:spPr/>
        <p:txBody>
          <a:bodyPr/>
          <a:lstStyle>
            <a:lvl1pPr>
              <a:defRPr/>
            </a:lvl1pPr>
          </a:lstStyle>
          <a:p>
            <a:pPr>
              <a:defRPr/>
            </a:pPr>
            <a:fld id="{1EDA1741-2815-48D0-8CED-E6CC0537E223}" type="slidenum">
              <a:rPr lang="es-ES" smtClean="0"/>
              <a:pPr>
                <a:defRPr/>
              </a:pPr>
              <a:t>‹Nº›</a:t>
            </a:fld>
            <a:endParaRPr lang="es-ES"/>
          </a:p>
        </p:txBody>
      </p:sp>
    </p:spTree>
    <p:extLst>
      <p:ext uri="{BB962C8B-B14F-4D97-AF65-F5344CB8AC3E}">
        <p14:creationId xmlns:p14="http://schemas.microsoft.com/office/powerpoint/2010/main" val="71613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CCC1C3D2-FDC1-41DE-9B12-16EFD9AA3B74}"/>
              </a:ext>
            </a:extLst>
          </p:cNvPr>
          <p:cNvSpPr>
            <a:spLocks noGrp="1"/>
          </p:cNvSpPr>
          <p:nvPr>
            <p:ph type="dt" sz="half" idx="10"/>
          </p:nvPr>
        </p:nvSpPr>
        <p:spPr/>
        <p:txBody>
          <a:bodyPr/>
          <a:lstStyle>
            <a:lvl1pPr>
              <a:defRPr/>
            </a:lvl1pPr>
          </a:lstStyle>
          <a:p>
            <a:pPr>
              <a:defRPr/>
            </a:pPr>
            <a:fld id="{796E3F62-ABC8-4C0C-8537-68B4E3B858A6}" type="datetime1">
              <a:rPr lang="es-ES" smtClean="0"/>
              <a:t>22/04/2020</a:t>
            </a:fld>
            <a:endParaRPr lang="es-ES"/>
          </a:p>
        </p:txBody>
      </p:sp>
      <p:sp>
        <p:nvSpPr>
          <p:cNvPr id="5" name="Footer Placeholder 4">
            <a:extLst>
              <a:ext uri="{FF2B5EF4-FFF2-40B4-BE49-F238E27FC236}">
                <a16:creationId xmlns:a16="http://schemas.microsoft.com/office/drawing/2014/main" id="{9ACB6130-6FF9-4CF2-90B5-CF72CF871082}"/>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040B85FD-A464-4E96-B53F-E9487A540105}"/>
              </a:ext>
            </a:extLst>
          </p:cNvPr>
          <p:cNvSpPr>
            <a:spLocks noGrp="1"/>
          </p:cNvSpPr>
          <p:nvPr>
            <p:ph type="sldNum" sz="quarter" idx="12"/>
          </p:nvPr>
        </p:nvSpPr>
        <p:spPr/>
        <p:txBody>
          <a:bodyPr/>
          <a:lstStyle>
            <a:lvl1pPr>
              <a:defRPr/>
            </a:lvl1pPr>
          </a:lstStyle>
          <a:p>
            <a:pPr>
              <a:defRPr/>
            </a:pPr>
            <a:fld id="{7194226D-001E-48C2-91B0-0D47AE7DB868}" type="slidenum">
              <a:rPr lang="es-ES" smtClean="0"/>
              <a:pPr>
                <a:defRPr/>
              </a:pPr>
              <a:t>‹Nº›</a:t>
            </a:fld>
            <a:endParaRPr lang="es-ES"/>
          </a:p>
        </p:txBody>
      </p:sp>
    </p:spTree>
    <p:extLst>
      <p:ext uri="{BB962C8B-B14F-4D97-AF65-F5344CB8AC3E}">
        <p14:creationId xmlns:p14="http://schemas.microsoft.com/office/powerpoint/2010/main" val="406976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088E055B-E4A4-433A-91B2-86C2E59FDA3A}"/>
              </a:ext>
            </a:extLst>
          </p:cNvPr>
          <p:cNvSpPr>
            <a:spLocks noGrp="1"/>
          </p:cNvSpPr>
          <p:nvPr>
            <p:ph type="dt" sz="half" idx="10"/>
          </p:nvPr>
        </p:nvSpPr>
        <p:spPr/>
        <p:txBody>
          <a:bodyPr/>
          <a:lstStyle>
            <a:lvl1pPr>
              <a:defRPr/>
            </a:lvl1pPr>
          </a:lstStyle>
          <a:p>
            <a:pPr>
              <a:defRPr/>
            </a:pPr>
            <a:fld id="{BD911438-AE72-4F65-A588-5D845980AE01}" type="datetime1">
              <a:rPr lang="es-ES" smtClean="0"/>
              <a:t>22/04/2020</a:t>
            </a:fld>
            <a:endParaRPr lang="es-ES"/>
          </a:p>
        </p:txBody>
      </p:sp>
      <p:sp>
        <p:nvSpPr>
          <p:cNvPr id="5" name="Footer Placeholder 4">
            <a:extLst>
              <a:ext uri="{FF2B5EF4-FFF2-40B4-BE49-F238E27FC236}">
                <a16:creationId xmlns:a16="http://schemas.microsoft.com/office/drawing/2014/main" id="{AFEA9477-0B85-4621-81AA-92B5D062DE18}"/>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105855A0-36FF-4899-9BA3-DB511FD2E675}"/>
              </a:ext>
            </a:extLst>
          </p:cNvPr>
          <p:cNvSpPr>
            <a:spLocks noGrp="1"/>
          </p:cNvSpPr>
          <p:nvPr>
            <p:ph type="sldNum" sz="quarter" idx="12"/>
          </p:nvPr>
        </p:nvSpPr>
        <p:spPr/>
        <p:txBody>
          <a:bodyPr/>
          <a:lstStyle>
            <a:lvl1pPr>
              <a:defRPr/>
            </a:lvl1pPr>
          </a:lstStyle>
          <a:p>
            <a:pPr>
              <a:defRPr/>
            </a:pPr>
            <a:fld id="{E31C1640-4948-4329-9B52-455FA6C886EF}" type="slidenum">
              <a:rPr lang="es-ES" smtClean="0"/>
              <a:pPr>
                <a:defRPr/>
              </a:pPr>
              <a:t>‹Nº›</a:t>
            </a:fld>
            <a:endParaRPr lang="es-ES"/>
          </a:p>
        </p:txBody>
      </p:sp>
    </p:spTree>
    <p:extLst>
      <p:ext uri="{BB962C8B-B14F-4D97-AF65-F5344CB8AC3E}">
        <p14:creationId xmlns:p14="http://schemas.microsoft.com/office/powerpoint/2010/main" val="296145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D24ADED4-C377-4657-9E14-270AE8FD7024}"/>
              </a:ext>
            </a:extLst>
          </p:cNvPr>
          <p:cNvSpPr>
            <a:spLocks noGrp="1"/>
          </p:cNvSpPr>
          <p:nvPr>
            <p:ph type="dt" sz="half" idx="10"/>
          </p:nvPr>
        </p:nvSpPr>
        <p:spPr/>
        <p:txBody>
          <a:bodyPr/>
          <a:lstStyle>
            <a:lvl1pPr>
              <a:defRPr/>
            </a:lvl1pPr>
          </a:lstStyle>
          <a:p>
            <a:pPr>
              <a:defRPr/>
            </a:pPr>
            <a:fld id="{CD4F9770-30E6-42BD-BC68-75484315DC51}" type="datetime1">
              <a:rPr lang="es-ES" smtClean="0"/>
              <a:t>22/04/2020</a:t>
            </a:fld>
            <a:endParaRPr lang="es-ES"/>
          </a:p>
        </p:txBody>
      </p:sp>
      <p:sp>
        <p:nvSpPr>
          <p:cNvPr id="5" name="Footer Placeholder 4">
            <a:extLst>
              <a:ext uri="{FF2B5EF4-FFF2-40B4-BE49-F238E27FC236}">
                <a16:creationId xmlns:a16="http://schemas.microsoft.com/office/drawing/2014/main" id="{46C11F26-8613-4361-9A25-0BBC90634701}"/>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C5FFE15E-8A2F-47EA-8463-75D7A3C8B610}"/>
              </a:ext>
            </a:extLst>
          </p:cNvPr>
          <p:cNvSpPr>
            <a:spLocks noGrp="1"/>
          </p:cNvSpPr>
          <p:nvPr>
            <p:ph type="sldNum" sz="quarter" idx="12"/>
          </p:nvPr>
        </p:nvSpPr>
        <p:spPr/>
        <p:txBody>
          <a:bodyPr/>
          <a:lstStyle>
            <a:lvl1pPr>
              <a:defRPr/>
            </a:lvl1pPr>
          </a:lstStyle>
          <a:p>
            <a:pPr>
              <a:defRPr/>
            </a:pPr>
            <a:fld id="{A0908973-979F-4E21-883B-8C7CD4B878AD}" type="slidenum">
              <a:rPr lang="es-ES" smtClean="0"/>
              <a:pPr>
                <a:defRPr/>
              </a:pPr>
              <a:t>‹Nº›</a:t>
            </a:fld>
            <a:endParaRPr lang="es-ES"/>
          </a:p>
        </p:txBody>
      </p:sp>
    </p:spTree>
    <p:extLst>
      <p:ext uri="{BB962C8B-B14F-4D97-AF65-F5344CB8AC3E}">
        <p14:creationId xmlns:p14="http://schemas.microsoft.com/office/powerpoint/2010/main" val="115358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a:extLst>
              <a:ext uri="{FF2B5EF4-FFF2-40B4-BE49-F238E27FC236}">
                <a16:creationId xmlns:a16="http://schemas.microsoft.com/office/drawing/2014/main" id="{451DE1B0-34BB-4C1F-91EF-E40E676CE84D}"/>
              </a:ext>
            </a:extLst>
          </p:cNvPr>
          <p:cNvSpPr>
            <a:spLocks noGrp="1"/>
          </p:cNvSpPr>
          <p:nvPr>
            <p:ph type="dt" sz="half" idx="10"/>
          </p:nvPr>
        </p:nvSpPr>
        <p:spPr/>
        <p:txBody>
          <a:bodyPr/>
          <a:lstStyle>
            <a:lvl1pPr>
              <a:defRPr/>
            </a:lvl1pPr>
          </a:lstStyle>
          <a:p>
            <a:pPr>
              <a:defRPr/>
            </a:pPr>
            <a:fld id="{FEA018F3-900B-4F49-8ADD-3B713CD6E99B}" type="datetime1">
              <a:rPr lang="es-ES" smtClean="0"/>
              <a:t>22/04/2020</a:t>
            </a:fld>
            <a:endParaRPr lang="es-ES"/>
          </a:p>
        </p:txBody>
      </p:sp>
      <p:sp>
        <p:nvSpPr>
          <p:cNvPr id="5" name="Footer Placeholder 4">
            <a:extLst>
              <a:ext uri="{FF2B5EF4-FFF2-40B4-BE49-F238E27FC236}">
                <a16:creationId xmlns:a16="http://schemas.microsoft.com/office/drawing/2014/main" id="{26B23819-193F-4A2D-A696-39CC2B6B3926}"/>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ACBC6A9B-2D66-45E0-AEA4-14EDE34EFE73}"/>
              </a:ext>
            </a:extLst>
          </p:cNvPr>
          <p:cNvSpPr>
            <a:spLocks noGrp="1"/>
          </p:cNvSpPr>
          <p:nvPr>
            <p:ph type="sldNum" sz="quarter" idx="12"/>
          </p:nvPr>
        </p:nvSpPr>
        <p:spPr/>
        <p:txBody>
          <a:bodyPr/>
          <a:lstStyle>
            <a:lvl1pPr>
              <a:defRPr/>
            </a:lvl1pPr>
          </a:lstStyle>
          <a:p>
            <a:pPr>
              <a:defRPr/>
            </a:pPr>
            <a:fld id="{7D575AB3-AD41-4C2D-BC44-4B129DA99BD8}" type="slidenum">
              <a:rPr lang="es-ES" smtClean="0"/>
              <a:pPr>
                <a:defRPr/>
              </a:pPr>
              <a:t>‹Nº›</a:t>
            </a:fld>
            <a:endParaRPr lang="es-ES"/>
          </a:p>
        </p:txBody>
      </p:sp>
    </p:spTree>
    <p:extLst>
      <p:ext uri="{BB962C8B-B14F-4D97-AF65-F5344CB8AC3E}">
        <p14:creationId xmlns:p14="http://schemas.microsoft.com/office/powerpoint/2010/main" val="254181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3">
            <a:extLst>
              <a:ext uri="{FF2B5EF4-FFF2-40B4-BE49-F238E27FC236}">
                <a16:creationId xmlns:a16="http://schemas.microsoft.com/office/drawing/2014/main" id="{869E9E44-C068-4F5D-A19E-382AF54E1571}"/>
              </a:ext>
            </a:extLst>
          </p:cNvPr>
          <p:cNvSpPr>
            <a:spLocks noGrp="1"/>
          </p:cNvSpPr>
          <p:nvPr>
            <p:ph type="dt" sz="half" idx="10"/>
          </p:nvPr>
        </p:nvSpPr>
        <p:spPr/>
        <p:txBody>
          <a:bodyPr/>
          <a:lstStyle>
            <a:lvl1pPr>
              <a:defRPr/>
            </a:lvl1pPr>
          </a:lstStyle>
          <a:p>
            <a:pPr>
              <a:defRPr/>
            </a:pPr>
            <a:fld id="{CA9664A6-7976-46B5-8671-8FCF41EFC5FA}" type="datetime1">
              <a:rPr lang="es-ES" smtClean="0"/>
              <a:t>22/04/2020</a:t>
            </a:fld>
            <a:endParaRPr lang="es-ES"/>
          </a:p>
        </p:txBody>
      </p:sp>
      <p:sp>
        <p:nvSpPr>
          <p:cNvPr id="6" name="Footer Placeholder 4">
            <a:extLst>
              <a:ext uri="{FF2B5EF4-FFF2-40B4-BE49-F238E27FC236}">
                <a16:creationId xmlns:a16="http://schemas.microsoft.com/office/drawing/2014/main" id="{A4D8E8FB-D755-439D-91B4-0158EF6820F9}"/>
              </a:ext>
            </a:extLst>
          </p:cNvPr>
          <p:cNvSpPr>
            <a:spLocks noGrp="1"/>
          </p:cNvSpPr>
          <p:nvPr>
            <p:ph type="ftr" sz="quarter" idx="11"/>
          </p:nvPr>
        </p:nvSpPr>
        <p:spPr/>
        <p:txBody>
          <a:bodyPr/>
          <a:lstStyle>
            <a:lvl1pPr>
              <a:defRPr/>
            </a:lvl1pPr>
          </a:lstStyle>
          <a:p>
            <a:pPr>
              <a:defRPr/>
            </a:pPr>
            <a:endParaRPr lang="es-ES"/>
          </a:p>
        </p:txBody>
      </p:sp>
      <p:sp>
        <p:nvSpPr>
          <p:cNvPr id="7" name="Slide Number Placeholder 5">
            <a:extLst>
              <a:ext uri="{FF2B5EF4-FFF2-40B4-BE49-F238E27FC236}">
                <a16:creationId xmlns:a16="http://schemas.microsoft.com/office/drawing/2014/main" id="{923B5523-2388-4E57-AF89-91235E12FC96}"/>
              </a:ext>
            </a:extLst>
          </p:cNvPr>
          <p:cNvSpPr>
            <a:spLocks noGrp="1"/>
          </p:cNvSpPr>
          <p:nvPr>
            <p:ph type="sldNum" sz="quarter" idx="12"/>
          </p:nvPr>
        </p:nvSpPr>
        <p:spPr/>
        <p:txBody>
          <a:bodyPr/>
          <a:lstStyle>
            <a:lvl1pPr>
              <a:defRPr/>
            </a:lvl1pPr>
          </a:lstStyle>
          <a:p>
            <a:pPr>
              <a:defRPr/>
            </a:pPr>
            <a:fld id="{CE3C6FC7-8147-4355-B2CC-3B8FE1C2E11F}" type="slidenum">
              <a:rPr lang="es-ES" smtClean="0"/>
              <a:pPr>
                <a:defRPr/>
              </a:pPr>
              <a:t>‹Nº›</a:t>
            </a:fld>
            <a:endParaRPr lang="es-ES"/>
          </a:p>
        </p:txBody>
      </p:sp>
    </p:spTree>
    <p:extLst>
      <p:ext uri="{BB962C8B-B14F-4D97-AF65-F5344CB8AC3E}">
        <p14:creationId xmlns:p14="http://schemas.microsoft.com/office/powerpoint/2010/main" val="256266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3">
            <a:extLst>
              <a:ext uri="{FF2B5EF4-FFF2-40B4-BE49-F238E27FC236}">
                <a16:creationId xmlns:a16="http://schemas.microsoft.com/office/drawing/2014/main" id="{0ACEC70E-D82C-4B1B-84A3-E32DC3F4CA8B}"/>
              </a:ext>
            </a:extLst>
          </p:cNvPr>
          <p:cNvSpPr>
            <a:spLocks noGrp="1"/>
          </p:cNvSpPr>
          <p:nvPr>
            <p:ph type="dt" sz="half" idx="10"/>
          </p:nvPr>
        </p:nvSpPr>
        <p:spPr/>
        <p:txBody>
          <a:bodyPr/>
          <a:lstStyle>
            <a:lvl1pPr>
              <a:defRPr/>
            </a:lvl1pPr>
          </a:lstStyle>
          <a:p>
            <a:pPr>
              <a:defRPr/>
            </a:pPr>
            <a:fld id="{3F0E7A2E-01D1-449C-8502-462C8B33411A}" type="datetime1">
              <a:rPr lang="es-ES" smtClean="0"/>
              <a:t>22/04/2020</a:t>
            </a:fld>
            <a:endParaRPr lang="es-ES"/>
          </a:p>
        </p:txBody>
      </p:sp>
      <p:sp>
        <p:nvSpPr>
          <p:cNvPr id="8" name="Footer Placeholder 4">
            <a:extLst>
              <a:ext uri="{FF2B5EF4-FFF2-40B4-BE49-F238E27FC236}">
                <a16:creationId xmlns:a16="http://schemas.microsoft.com/office/drawing/2014/main" id="{61BFB789-2550-4397-8898-03B79C84D3D0}"/>
              </a:ext>
            </a:extLst>
          </p:cNvPr>
          <p:cNvSpPr>
            <a:spLocks noGrp="1"/>
          </p:cNvSpPr>
          <p:nvPr>
            <p:ph type="ftr" sz="quarter" idx="11"/>
          </p:nvPr>
        </p:nvSpPr>
        <p:spPr/>
        <p:txBody>
          <a:bodyPr/>
          <a:lstStyle>
            <a:lvl1pPr>
              <a:defRPr/>
            </a:lvl1pPr>
          </a:lstStyle>
          <a:p>
            <a:pPr>
              <a:defRPr/>
            </a:pPr>
            <a:endParaRPr lang="es-ES"/>
          </a:p>
        </p:txBody>
      </p:sp>
      <p:sp>
        <p:nvSpPr>
          <p:cNvPr id="9" name="Slide Number Placeholder 5">
            <a:extLst>
              <a:ext uri="{FF2B5EF4-FFF2-40B4-BE49-F238E27FC236}">
                <a16:creationId xmlns:a16="http://schemas.microsoft.com/office/drawing/2014/main" id="{DAA3A1ED-423E-4002-A300-530DA88992F6}"/>
              </a:ext>
            </a:extLst>
          </p:cNvPr>
          <p:cNvSpPr>
            <a:spLocks noGrp="1"/>
          </p:cNvSpPr>
          <p:nvPr>
            <p:ph type="sldNum" sz="quarter" idx="12"/>
          </p:nvPr>
        </p:nvSpPr>
        <p:spPr/>
        <p:txBody>
          <a:bodyPr/>
          <a:lstStyle>
            <a:lvl1pPr>
              <a:defRPr/>
            </a:lvl1pPr>
          </a:lstStyle>
          <a:p>
            <a:pPr>
              <a:defRPr/>
            </a:pPr>
            <a:fld id="{AE2B09E0-77B7-4B2C-AF22-91190770F56A}" type="slidenum">
              <a:rPr lang="es-ES" smtClean="0"/>
              <a:pPr>
                <a:defRPr/>
              </a:pPr>
              <a:t>‹Nº›</a:t>
            </a:fld>
            <a:endParaRPr lang="es-ES"/>
          </a:p>
        </p:txBody>
      </p:sp>
    </p:spTree>
    <p:extLst>
      <p:ext uri="{BB962C8B-B14F-4D97-AF65-F5344CB8AC3E}">
        <p14:creationId xmlns:p14="http://schemas.microsoft.com/office/powerpoint/2010/main" val="214835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3">
            <a:extLst>
              <a:ext uri="{FF2B5EF4-FFF2-40B4-BE49-F238E27FC236}">
                <a16:creationId xmlns:a16="http://schemas.microsoft.com/office/drawing/2014/main" id="{BD90434C-57FC-45CF-B3A2-3ECA27AFF968}"/>
              </a:ext>
            </a:extLst>
          </p:cNvPr>
          <p:cNvSpPr>
            <a:spLocks noGrp="1"/>
          </p:cNvSpPr>
          <p:nvPr>
            <p:ph type="dt" sz="half" idx="10"/>
          </p:nvPr>
        </p:nvSpPr>
        <p:spPr/>
        <p:txBody>
          <a:bodyPr/>
          <a:lstStyle>
            <a:lvl1pPr>
              <a:defRPr/>
            </a:lvl1pPr>
          </a:lstStyle>
          <a:p>
            <a:pPr>
              <a:defRPr/>
            </a:pPr>
            <a:fld id="{E25FF2BC-6BF4-4938-AACA-197D2F786CE8}" type="datetime1">
              <a:rPr lang="es-ES" smtClean="0"/>
              <a:t>22/04/2020</a:t>
            </a:fld>
            <a:endParaRPr lang="es-ES"/>
          </a:p>
        </p:txBody>
      </p:sp>
      <p:sp>
        <p:nvSpPr>
          <p:cNvPr id="4" name="Footer Placeholder 4">
            <a:extLst>
              <a:ext uri="{FF2B5EF4-FFF2-40B4-BE49-F238E27FC236}">
                <a16:creationId xmlns:a16="http://schemas.microsoft.com/office/drawing/2014/main" id="{89BE3BC8-60B2-4E50-B4BA-6F4AAE415B2E}"/>
              </a:ext>
            </a:extLst>
          </p:cNvPr>
          <p:cNvSpPr>
            <a:spLocks noGrp="1"/>
          </p:cNvSpPr>
          <p:nvPr>
            <p:ph type="ftr" sz="quarter" idx="11"/>
          </p:nvPr>
        </p:nvSpPr>
        <p:spPr/>
        <p:txBody>
          <a:bodyPr/>
          <a:lstStyle>
            <a:lvl1pPr>
              <a:defRPr/>
            </a:lvl1pPr>
          </a:lstStyle>
          <a:p>
            <a:pPr>
              <a:defRPr/>
            </a:pPr>
            <a:endParaRPr lang="es-ES"/>
          </a:p>
        </p:txBody>
      </p:sp>
      <p:sp>
        <p:nvSpPr>
          <p:cNvPr id="5" name="Slide Number Placeholder 5">
            <a:extLst>
              <a:ext uri="{FF2B5EF4-FFF2-40B4-BE49-F238E27FC236}">
                <a16:creationId xmlns:a16="http://schemas.microsoft.com/office/drawing/2014/main" id="{339772A6-6D96-4A0F-99DB-8275E4FF5D88}"/>
              </a:ext>
            </a:extLst>
          </p:cNvPr>
          <p:cNvSpPr>
            <a:spLocks noGrp="1"/>
          </p:cNvSpPr>
          <p:nvPr>
            <p:ph type="sldNum" sz="quarter" idx="12"/>
          </p:nvPr>
        </p:nvSpPr>
        <p:spPr/>
        <p:txBody>
          <a:bodyPr/>
          <a:lstStyle>
            <a:lvl1pPr>
              <a:defRPr/>
            </a:lvl1pPr>
          </a:lstStyle>
          <a:p>
            <a:pPr>
              <a:defRPr/>
            </a:pPr>
            <a:fld id="{664AF5AB-385F-4B4F-8AB7-A246B370DC32}" type="slidenum">
              <a:rPr lang="es-ES" smtClean="0"/>
              <a:pPr>
                <a:defRPr/>
              </a:pPr>
              <a:t>‹Nº›</a:t>
            </a:fld>
            <a:endParaRPr lang="es-ES"/>
          </a:p>
        </p:txBody>
      </p:sp>
    </p:spTree>
    <p:extLst>
      <p:ext uri="{BB962C8B-B14F-4D97-AF65-F5344CB8AC3E}">
        <p14:creationId xmlns:p14="http://schemas.microsoft.com/office/powerpoint/2010/main" val="234074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1CDE2B-6648-474F-902E-1C0626C37CF2}"/>
              </a:ext>
            </a:extLst>
          </p:cNvPr>
          <p:cNvSpPr>
            <a:spLocks noGrp="1"/>
          </p:cNvSpPr>
          <p:nvPr>
            <p:ph type="dt" sz="half" idx="10"/>
          </p:nvPr>
        </p:nvSpPr>
        <p:spPr/>
        <p:txBody>
          <a:bodyPr/>
          <a:lstStyle>
            <a:lvl1pPr>
              <a:defRPr/>
            </a:lvl1pPr>
          </a:lstStyle>
          <a:p>
            <a:pPr>
              <a:defRPr/>
            </a:pPr>
            <a:fld id="{E2BC9A76-07B6-4053-93B0-97A05E92531E}" type="datetime1">
              <a:rPr lang="es-ES" smtClean="0"/>
              <a:t>22/04/2020</a:t>
            </a:fld>
            <a:endParaRPr lang="es-ES"/>
          </a:p>
        </p:txBody>
      </p:sp>
      <p:sp>
        <p:nvSpPr>
          <p:cNvPr id="3" name="Footer Placeholder 4">
            <a:extLst>
              <a:ext uri="{FF2B5EF4-FFF2-40B4-BE49-F238E27FC236}">
                <a16:creationId xmlns:a16="http://schemas.microsoft.com/office/drawing/2014/main" id="{3DAB8E16-A0BF-4F01-B9E1-684AD4689BE6}"/>
              </a:ext>
            </a:extLst>
          </p:cNvPr>
          <p:cNvSpPr>
            <a:spLocks noGrp="1"/>
          </p:cNvSpPr>
          <p:nvPr>
            <p:ph type="ftr" sz="quarter" idx="11"/>
          </p:nvPr>
        </p:nvSpPr>
        <p:spPr/>
        <p:txBody>
          <a:bodyPr/>
          <a:lstStyle>
            <a:lvl1pPr>
              <a:defRPr/>
            </a:lvl1pPr>
          </a:lstStyle>
          <a:p>
            <a:pPr>
              <a:defRPr/>
            </a:pPr>
            <a:endParaRPr lang="es-ES"/>
          </a:p>
        </p:txBody>
      </p:sp>
      <p:sp>
        <p:nvSpPr>
          <p:cNvPr id="4" name="Slide Number Placeholder 5">
            <a:extLst>
              <a:ext uri="{FF2B5EF4-FFF2-40B4-BE49-F238E27FC236}">
                <a16:creationId xmlns:a16="http://schemas.microsoft.com/office/drawing/2014/main" id="{D79E7E55-C2D9-4A75-93B9-C8576C0CD2DF}"/>
              </a:ext>
            </a:extLst>
          </p:cNvPr>
          <p:cNvSpPr>
            <a:spLocks noGrp="1"/>
          </p:cNvSpPr>
          <p:nvPr>
            <p:ph type="sldNum" sz="quarter" idx="12"/>
          </p:nvPr>
        </p:nvSpPr>
        <p:spPr/>
        <p:txBody>
          <a:bodyPr/>
          <a:lstStyle>
            <a:lvl1pPr>
              <a:defRPr/>
            </a:lvl1pPr>
          </a:lstStyle>
          <a:p>
            <a:pPr>
              <a:defRPr/>
            </a:pPr>
            <a:fld id="{3688F755-7E62-4F35-A926-8B2D998F48EC}" type="slidenum">
              <a:rPr lang="es-ES" smtClean="0"/>
              <a:pPr>
                <a:defRPr/>
              </a:pPr>
              <a:t>‹Nº›</a:t>
            </a:fld>
            <a:endParaRPr lang="es-ES"/>
          </a:p>
        </p:txBody>
      </p:sp>
    </p:spTree>
    <p:extLst>
      <p:ext uri="{BB962C8B-B14F-4D97-AF65-F5344CB8AC3E}">
        <p14:creationId xmlns:p14="http://schemas.microsoft.com/office/powerpoint/2010/main" val="23861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1123D703-A730-413A-86E0-C30516907A80}"/>
              </a:ext>
            </a:extLst>
          </p:cNvPr>
          <p:cNvSpPr>
            <a:spLocks noGrp="1"/>
          </p:cNvSpPr>
          <p:nvPr>
            <p:ph type="dt" sz="half" idx="10"/>
          </p:nvPr>
        </p:nvSpPr>
        <p:spPr/>
        <p:txBody>
          <a:bodyPr/>
          <a:lstStyle>
            <a:lvl1pPr>
              <a:defRPr/>
            </a:lvl1pPr>
          </a:lstStyle>
          <a:p>
            <a:pPr>
              <a:defRPr/>
            </a:pPr>
            <a:fld id="{C468CAEE-107D-4B27-8A03-050AC2F74F75}" type="datetime1">
              <a:rPr lang="es-ES" smtClean="0"/>
              <a:t>22/04/2020</a:t>
            </a:fld>
            <a:endParaRPr lang="es-ES"/>
          </a:p>
        </p:txBody>
      </p:sp>
      <p:sp>
        <p:nvSpPr>
          <p:cNvPr id="6" name="Footer Placeholder 4">
            <a:extLst>
              <a:ext uri="{FF2B5EF4-FFF2-40B4-BE49-F238E27FC236}">
                <a16:creationId xmlns:a16="http://schemas.microsoft.com/office/drawing/2014/main" id="{30A6DE44-1ADB-4A88-990D-21D490CC2191}"/>
              </a:ext>
            </a:extLst>
          </p:cNvPr>
          <p:cNvSpPr>
            <a:spLocks noGrp="1"/>
          </p:cNvSpPr>
          <p:nvPr>
            <p:ph type="ftr" sz="quarter" idx="11"/>
          </p:nvPr>
        </p:nvSpPr>
        <p:spPr/>
        <p:txBody>
          <a:bodyPr/>
          <a:lstStyle>
            <a:lvl1pPr>
              <a:defRPr/>
            </a:lvl1pPr>
          </a:lstStyle>
          <a:p>
            <a:pPr>
              <a:defRPr/>
            </a:pPr>
            <a:endParaRPr lang="es-ES"/>
          </a:p>
        </p:txBody>
      </p:sp>
      <p:sp>
        <p:nvSpPr>
          <p:cNvPr id="7" name="Slide Number Placeholder 5">
            <a:extLst>
              <a:ext uri="{FF2B5EF4-FFF2-40B4-BE49-F238E27FC236}">
                <a16:creationId xmlns:a16="http://schemas.microsoft.com/office/drawing/2014/main" id="{14DAE70D-D0AB-45F4-B2F3-BFC8154386BE}"/>
              </a:ext>
            </a:extLst>
          </p:cNvPr>
          <p:cNvSpPr>
            <a:spLocks noGrp="1"/>
          </p:cNvSpPr>
          <p:nvPr>
            <p:ph type="sldNum" sz="quarter" idx="12"/>
          </p:nvPr>
        </p:nvSpPr>
        <p:spPr/>
        <p:txBody>
          <a:bodyPr/>
          <a:lstStyle>
            <a:lvl1pPr>
              <a:defRPr/>
            </a:lvl1pPr>
          </a:lstStyle>
          <a:p>
            <a:pPr>
              <a:defRPr/>
            </a:pPr>
            <a:fld id="{664AF5AB-385F-4B4F-8AB7-A246B370DC32}" type="slidenum">
              <a:rPr lang="es-ES" smtClean="0"/>
              <a:pPr>
                <a:defRPr/>
              </a:pPr>
              <a:t>‹Nº›</a:t>
            </a:fld>
            <a:endParaRPr lang="es-ES"/>
          </a:p>
        </p:txBody>
      </p:sp>
    </p:spTree>
    <p:extLst>
      <p:ext uri="{BB962C8B-B14F-4D97-AF65-F5344CB8AC3E}">
        <p14:creationId xmlns:p14="http://schemas.microsoft.com/office/powerpoint/2010/main" val="86789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4EC0A8C1-B25E-474D-A5BC-87E89B743F1C}"/>
              </a:ext>
            </a:extLst>
          </p:cNvPr>
          <p:cNvSpPr>
            <a:spLocks noGrp="1"/>
          </p:cNvSpPr>
          <p:nvPr>
            <p:ph type="dt" sz="half" idx="10"/>
          </p:nvPr>
        </p:nvSpPr>
        <p:spPr/>
        <p:txBody>
          <a:bodyPr/>
          <a:lstStyle>
            <a:lvl1pPr>
              <a:defRPr/>
            </a:lvl1pPr>
          </a:lstStyle>
          <a:p>
            <a:pPr>
              <a:defRPr/>
            </a:pPr>
            <a:fld id="{458B90FE-8798-4D47-B0FA-BAD3BC8BFF02}" type="datetime1">
              <a:rPr lang="es-ES" smtClean="0"/>
              <a:t>22/04/2020</a:t>
            </a:fld>
            <a:endParaRPr lang="es-ES"/>
          </a:p>
        </p:txBody>
      </p:sp>
      <p:sp>
        <p:nvSpPr>
          <p:cNvPr id="6" name="Footer Placeholder 4">
            <a:extLst>
              <a:ext uri="{FF2B5EF4-FFF2-40B4-BE49-F238E27FC236}">
                <a16:creationId xmlns:a16="http://schemas.microsoft.com/office/drawing/2014/main" id="{931A203C-E0E2-46E6-98F8-16F6F4D8C86F}"/>
              </a:ext>
            </a:extLst>
          </p:cNvPr>
          <p:cNvSpPr>
            <a:spLocks noGrp="1"/>
          </p:cNvSpPr>
          <p:nvPr>
            <p:ph type="ftr" sz="quarter" idx="11"/>
          </p:nvPr>
        </p:nvSpPr>
        <p:spPr/>
        <p:txBody>
          <a:bodyPr/>
          <a:lstStyle>
            <a:lvl1pPr>
              <a:defRPr/>
            </a:lvl1pPr>
          </a:lstStyle>
          <a:p>
            <a:pPr>
              <a:defRPr/>
            </a:pPr>
            <a:endParaRPr lang="es-ES"/>
          </a:p>
        </p:txBody>
      </p:sp>
      <p:sp>
        <p:nvSpPr>
          <p:cNvPr id="7" name="Slide Number Placeholder 5">
            <a:extLst>
              <a:ext uri="{FF2B5EF4-FFF2-40B4-BE49-F238E27FC236}">
                <a16:creationId xmlns:a16="http://schemas.microsoft.com/office/drawing/2014/main" id="{5FFF05A8-28FA-450F-ACA2-ADBCDF6E8967}"/>
              </a:ext>
            </a:extLst>
          </p:cNvPr>
          <p:cNvSpPr>
            <a:spLocks noGrp="1"/>
          </p:cNvSpPr>
          <p:nvPr>
            <p:ph type="sldNum" sz="quarter" idx="12"/>
          </p:nvPr>
        </p:nvSpPr>
        <p:spPr/>
        <p:txBody>
          <a:bodyPr/>
          <a:lstStyle>
            <a:lvl1pPr>
              <a:defRPr/>
            </a:lvl1pPr>
          </a:lstStyle>
          <a:p>
            <a:pPr>
              <a:defRPr/>
            </a:pPr>
            <a:fld id="{2243ED8A-5266-4B4C-8F51-D915EB25799D}" type="slidenum">
              <a:rPr lang="es-ES" smtClean="0"/>
              <a:pPr>
                <a:defRPr/>
              </a:pPr>
              <a:t>‹Nº›</a:t>
            </a:fld>
            <a:endParaRPr lang="es-ES"/>
          </a:p>
        </p:txBody>
      </p:sp>
    </p:spTree>
    <p:extLst>
      <p:ext uri="{BB962C8B-B14F-4D97-AF65-F5344CB8AC3E}">
        <p14:creationId xmlns:p14="http://schemas.microsoft.com/office/powerpoint/2010/main" val="175816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A5A235-D1ED-4B5E-9399-65AA6616B32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endParaRPr lang="en-US" altLang="es-ES"/>
          </a:p>
        </p:txBody>
      </p:sp>
      <p:sp>
        <p:nvSpPr>
          <p:cNvPr id="1027" name="Text Placeholder 2">
            <a:extLst>
              <a:ext uri="{FF2B5EF4-FFF2-40B4-BE49-F238E27FC236}">
                <a16:creationId xmlns:a16="http://schemas.microsoft.com/office/drawing/2014/main" id="{9D55A954-F774-49DF-8FDD-25B9A9896F3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
        <p:nvSpPr>
          <p:cNvPr id="4" name="Date Placeholder 3">
            <a:extLst>
              <a:ext uri="{FF2B5EF4-FFF2-40B4-BE49-F238E27FC236}">
                <a16:creationId xmlns:a16="http://schemas.microsoft.com/office/drawing/2014/main" id="{B38860CC-AAC9-4920-A2E8-F0BEB8709B2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B83CC88-0D5F-43B5-ABCD-4A51CEF25AA5}" type="datetime1">
              <a:rPr lang="es-ES" smtClean="0"/>
              <a:t>22/04/2020</a:t>
            </a:fld>
            <a:endParaRPr lang="es-ES"/>
          </a:p>
        </p:txBody>
      </p:sp>
      <p:sp>
        <p:nvSpPr>
          <p:cNvPr id="5" name="Footer Placeholder 4">
            <a:extLst>
              <a:ext uri="{FF2B5EF4-FFF2-40B4-BE49-F238E27FC236}">
                <a16:creationId xmlns:a16="http://schemas.microsoft.com/office/drawing/2014/main" id="{E561C59E-75C5-4983-A4C5-CBEB795C9BF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Slide Number Placeholder 5">
            <a:extLst>
              <a:ext uri="{FF2B5EF4-FFF2-40B4-BE49-F238E27FC236}">
                <a16:creationId xmlns:a16="http://schemas.microsoft.com/office/drawing/2014/main" id="{9000A295-6BC9-4632-A666-29E0E533911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64AF5AB-385F-4B4F-8AB7-A246B370DC32}" type="slidenum">
              <a:rPr lang="es-ES" smtClean="0"/>
              <a:pPr>
                <a:defRPr/>
              </a:pPr>
              <a:t>‹Nº›</a:t>
            </a:fld>
            <a:endParaRPr lang="es-ES"/>
          </a:p>
        </p:txBody>
      </p:sp>
    </p:spTree>
    <p:extLst>
      <p:ext uri="{BB962C8B-B14F-4D97-AF65-F5344CB8AC3E}">
        <p14:creationId xmlns:p14="http://schemas.microsoft.com/office/powerpoint/2010/main" val="24608734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educacionyfp.gob.es/educacion/mc/lomce/lomce/itinerario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C8C60641-8358-4B7F-920C-CD1F2755B5D5}"/>
              </a:ext>
            </a:extLst>
          </p:cNvPr>
          <p:cNvSpPr>
            <a:spLocks noGrp="1"/>
          </p:cNvSpPr>
          <p:nvPr>
            <p:ph type="ctrTitle"/>
          </p:nvPr>
        </p:nvSpPr>
        <p:spPr>
          <a:xfrm>
            <a:off x="1043608" y="1916832"/>
            <a:ext cx="7510536" cy="2520280"/>
          </a:xfrm>
        </p:spPr>
        <p:txBody>
          <a:bodyPr/>
          <a:lstStyle/>
          <a:p>
            <a:pPr fontAlgn="auto">
              <a:spcAft>
                <a:spcPts val="0"/>
              </a:spcAft>
              <a:defRPr/>
            </a:pPr>
            <a:r>
              <a:rPr lang="es-ES"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5400" b="1" dirty="0">
                <a:ln w="12700">
                  <a:solidFill>
                    <a:schemeClr val="tx2">
                      <a:satMod val="155000"/>
                    </a:schemeClr>
                  </a:solidFill>
                  <a:prstDash val="solid"/>
                </a:ln>
                <a:solidFill>
                  <a:srgbClr val="00990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Sesión sobre el sistema educativos español</a:t>
            </a:r>
            <a:br>
              <a:rPr lang="en-US" altLang="es-ES" b="1" dirty="0">
                <a:solidFill>
                  <a:schemeClr val="bg1"/>
                </a:solidFill>
                <a:latin typeface="Impact" panose="020B0806030902050204" pitchFamily="34" charset="0"/>
              </a:rPr>
            </a:br>
            <a:endParaRPr lang="es-ES" b="1" spc="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pic>
        <p:nvPicPr>
          <p:cNvPr id="1026" name="Picture 2">
            <a:extLst>
              <a:ext uri="{FF2B5EF4-FFF2-40B4-BE49-F238E27FC236}">
                <a16:creationId xmlns:a16="http://schemas.microsoft.com/office/drawing/2014/main" id="{10967D35-5E07-4416-A46F-DD4D1D1E6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517232"/>
            <a:ext cx="4176464" cy="6720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8089E32-AA15-4ABD-A141-FAD67A08B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5373216"/>
            <a:ext cx="2758008" cy="801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1789C26-2E47-4DB7-87D2-BFFF99786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35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CBA0F160-032F-43D4-A753-6F733FA0E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3500439"/>
            <a:ext cx="918051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02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4446DDF1-1B54-4A2D-970A-648E4907A486}"/>
              </a:ext>
            </a:extLst>
          </p:cNvPr>
          <p:cNvSpPr>
            <a:spLocks noGrp="1"/>
          </p:cNvSpPr>
          <p:nvPr>
            <p:ph type="title"/>
          </p:nvPr>
        </p:nvSpPr>
        <p:spPr/>
        <p:txBody>
          <a:bodyPr/>
          <a:lstStyle/>
          <a:p>
            <a:pPr fontAlgn="auto">
              <a:spcAft>
                <a:spcPts val="0"/>
              </a:spcAft>
              <a:defRPr/>
            </a:pPr>
            <a:r>
              <a:rPr lang="fr-FR" dirty="0">
                <a:solidFill>
                  <a:srgbClr val="00B050"/>
                </a:solidFill>
              </a:rPr>
              <a:t>3</a:t>
            </a:r>
            <a:r>
              <a:rPr lang="fr-FR" dirty="0"/>
              <a:t>. </a:t>
            </a:r>
            <a:r>
              <a:rPr lang="fr-FR" sz="3600" dirty="0"/>
              <a:t>El </a:t>
            </a:r>
            <a:r>
              <a:rPr lang="fr-FR" sz="3600" dirty="0" err="1"/>
              <a:t>sistema</a:t>
            </a:r>
            <a:r>
              <a:rPr lang="fr-FR" sz="3600" dirty="0"/>
              <a:t> </a:t>
            </a:r>
            <a:r>
              <a:rPr lang="fr-FR" sz="3600" dirty="0" err="1"/>
              <a:t>educativo</a:t>
            </a:r>
            <a:r>
              <a:rPr lang="fr-FR" sz="3600" dirty="0"/>
              <a:t> </a:t>
            </a:r>
            <a:r>
              <a:rPr lang="fr-FR" sz="3600" dirty="0" err="1"/>
              <a:t>actual</a:t>
            </a:r>
            <a:r>
              <a:rPr lang="fr-FR" sz="3600" dirty="0"/>
              <a:t>.</a:t>
            </a:r>
          </a:p>
        </p:txBody>
      </p:sp>
      <p:sp>
        <p:nvSpPr>
          <p:cNvPr id="3" name="2 Marcador de contenido">
            <a:extLst>
              <a:ext uri="{FF2B5EF4-FFF2-40B4-BE49-F238E27FC236}">
                <a16:creationId xmlns:a16="http://schemas.microsoft.com/office/drawing/2014/main" id="{F6C4A6AF-D129-4DA2-8F4C-A0BA57EACBA3}"/>
              </a:ext>
            </a:extLst>
          </p:cNvPr>
          <p:cNvSpPr>
            <a:spLocks noGrp="1"/>
          </p:cNvSpPr>
          <p:nvPr>
            <p:ph idx="1"/>
          </p:nvPr>
        </p:nvSpPr>
        <p:spPr>
          <a:xfrm>
            <a:off x="250825" y="1196975"/>
            <a:ext cx="8066088" cy="5472113"/>
          </a:xfrm>
        </p:spPr>
        <p:style>
          <a:lnRef idx="2">
            <a:schemeClr val="accent5"/>
          </a:lnRef>
          <a:fillRef idx="1">
            <a:schemeClr val="lt1"/>
          </a:fillRef>
          <a:effectRef idx="0">
            <a:schemeClr val="accent5"/>
          </a:effectRef>
          <a:fontRef idx="minor">
            <a:schemeClr val="dk1"/>
          </a:fontRef>
        </p:style>
        <p:txBody>
          <a:bodyPr rtlCol="0">
            <a:normAutofit/>
          </a:bodyPr>
          <a:lstStyle/>
          <a:p>
            <a:pPr fontAlgn="auto">
              <a:spcAft>
                <a:spcPts val="0"/>
              </a:spcAft>
              <a:defRPr/>
            </a:pPr>
            <a:r>
              <a:rPr lang="es-ES" b="1" u="sng" dirty="0">
                <a:solidFill>
                  <a:srgbClr val="C00000"/>
                </a:solidFill>
              </a:rPr>
              <a:t>El sistema educativo en dos palabras:</a:t>
            </a:r>
          </a:p>
          <a:p>
            <a:pPr marL="114300" indent="0" algn="just" fontAlgn="auto">
              <a:spcAft>
                <a:spcPts val="0"/>
              </a:spcAft>
              <a:buNone/>
              <a:defRPr/>
            </a:pPr>
            <a:r>
              <a:rPr lang="es-ES" sz="1600" dirty="0"/>
              <a:t>El Ministerio de Educación fue creado en 1900 bajo el nombre de Instrucción Pública y Bellas Artes. Solo se convirtió en el Ministerio de Educación en 1938. Cambia su nombre regularmente. En 2008, este ministerio se convirtió en el Ministerio de Educación, Política Social y Deporte. La escolarización es gratuita y obligatoria entre los 6 y los 16 años. Desde primaria hasta secundaria superior, los programas de enseñanza se definen conjuntamente entre los diferentes niveles administrativos:</a:t>
            </a:r>
            <a:endParaRPr lang="es-ES" sz="1600" dirty="0">
              <a:cs typeface="Calibri"/>
            </a:endParaRPr>
          </a:p>
          <a:p>
            <a:pPr algn="just" fontAlgn="auto">
              <a:spcAft>
                <a:spcPts val="0"/>
              </a:spcAft>
              <a:buFont typeface="Wingdings" panose="05000000000000000000" pitchFamily="2" charset="2"/>
              <a:buChar char="v"/>
              <a:defRPr/>
            </a:pPr>
            <a:r>
              <a:rPr lang="es-ES" sz="1600" dirty="0"/>
              <a:t>El estado</a:t>
            </a:r>
            <a:endParaRPr lang="es-ES" sz="1600" dirty="0">
              <a:cs typeface="Calibri"/>
            </a:endParaRPr>
          </a:p>
          <a:p>
            <a:pPr algn="just" fontAlgn="auto">
              <a:spcAft>
                <a:spcPts val="0"/>
              </a:spcAft>
              <a:buFont typeface="Wingdings" panose="05000000000000000000" pitchFamily="2" charset="2"/>
              <a:buChar char="v"/>
              <a:defRPr/>
            </a:pPr>
            <a:r>
              <a:rPr lang="es-ES" sz="1600" dirty="0"/>
              <a:t>Las comunidades autónomas (17).</a:t>
            </a:r>
            <a:endParaRPr lang="es-ES" sz="1600" dirty="0">
              <a:cs typeface="Calibri"/>
            </a:endParaRPr>
          </a:p>
          <a:p>
            <a:pPr algn="just" fontAlgn="auto">
              <a:spcAft>
                <a:spcPts val="0"/>
              </a:spcAft>
              <a:buFont typeface="Wingdings" panose="05000000000000000000" pitchFamily="2" charset="2"/>
              <a:buChar char="v"/>
              <a:defRPr/>
            </a:pPr>
            <a:r>
              <a:rPr lang="es-ES" sz="1600" dirty="0"/>
              <a:t>Escuelas.</a:t>
            </a:r>
            <a:endParaRPr lang="es-ES" sz="1600" dirty="0">
              <a:cs typeface="Calibri"/>
            </a:endParaRPr>
          </a:p>
          <a:p>
            <a:pPr marL="114300" indent="0" algn="just" fontAlgn="auto">
              <a:spcAft>
                <a:spcPts val="0"/>
              </a:spcAft>
              <a:buNone/>
              <a:defRPr/>
            </a:pPr>
            <a:r>
              <a:rPr lang="es-ES" sz="1600" dirty="0"/>
              <a:t>Estas tres instituciones son responsables de las políticas educativas. En España, hay varios idiomas oficiales (castellano, gallego, catalán, valenciano, vasco) y el idioma de la enseñanza es el castellano, pero también el idioma regional para los estudios secundarios. Recordemos que el Estado tiene poderes exclusivos sobre las normas generales sobre el derecho a la educación, sobre la ordenanza general del sistema educativo, sobre la fijación de lecciones "mínimas" y sobre la alta inspección. Las tasas de matrícula universitaria son establecidas por las Comunidades Autónomas, que también tienen la competencia para desarrollar estándares estatales, y que ejecutan y administran la gestión del sistema educativo en su territorio. Establecieron el plan de estudios objetivo. Las escuelas completan el plan de estudios.</a:t>
            </a:r>
            <a:endParaRPr lang="fr-FR" sz="1600" dirty="0">
              <a:cs typeface="Calibri"/>
            </a:endParaRPr>
          </a:p>
          <a:p>
            <a:pPr algn="just" fontAlgn="auto">
              <a:spcAft>
                <a:spcPts val="0"/>
              </a:spcAft>
              <a:buFontTx/>
              <a:buChar char="-"/>
              <a:defRPr/>
            </a:pPr>
            <a:endParaRPr lang="fr-FR" sz="1600" dirty="0"/>
          </a:p>
          <a:p>
            <a:pPr marL="114300" indent="0" algn="just" fontAlgn="auto">
              <a:spcAft>
                <a:spcPts val="0"/>
              </a:spcAft>
              <a:buFont typeface="Arial" panose="020B0604020202020204" pitchFamily="34" charset="0"/>
              <a:buNone/>
              <a:defRPr/>
            </a:pPr>
            <a:endParaRPr lang="fr-FR" u="sng" dirty="0">
              <a:solidFill>
                <a:srgbClr val="C00000"/>
              </a:solidFill>
            </a:endParaRPr>
          </a:p>
          <a:p>
            <a:pPr fontAlgn="auto">
              <a:spcAft>
                <a:spcPts val="0"/>
              </a:spcAft>
              <a:defRPr/>
            </a:pPr>
            <a:endParaRPr lang="fr-FR" u="sng" dirty="0">
              <a:solidFill>
                <a:srgbClr val="C00000"/>
              </a:solidFill>
            </a:endParaRPr>
          </a:p>
          <a:p>
            <a:pPr marL="114300" indent="0" fontAlgn="auto">
              <a:spcAft>
                <a:spcPts val="0"/>
              </a:spcAft>
              <a:buFont typeface="Arial" panose="020B0604020202020204" pitchFamily="34" charset="0"/>
              <a:buNone/>
              <a:defRPr/>
            </a:pPr>
            <a:endParaRPr lang="fr-FR" u="sng" dirty="0">
              <a:solidFill>
                <a:srgbClr val="C00000"/>
              </a:solidFill>
            </a:endParaRPr>
          </a:p>
          <a:p>
            <a:pPr marL="114300" indent="0" fontAlgn="auto">
              <a:spcAft>
                <a:spcPts val="0"/>
              </a:spcAft>
              <a:buFont typeface="Arial" panose="020B0604020202020204" pitchFamily="34" charset="0"/>
              <a:buNone/>
              <a:defRPr/>
            </a:pPr>
            <a:endParaRPr lang="fr-FR" u="sng" dirty="0">
              <a:solidFill>
                <a:srgbClr val="C00000"/>
              </a:solidFill>
            </a:endParaRPr>
          </a:p>
          <a:p>
            <a:pPr marL="114300" indent="0" fontAlgn="auto">
              <a:spcAft>
                <a:spcPts val="0"/>
              </a:spcAft>
              <a:buFont typeface="Arial" panose="020B0604020202020204" pitchFamily="34" charset="0"/>
              <a:buNone/>
              <a:defRPr/>
            </a:pPr>
            <a:endParaRPr lang="fr-FR" u="sng" dirty="0">
              <a:solidFill>
                <a:srgbClr val="C00000"/>
              </a:solidFill>
            </a:endParaRPr>
          </a:p>
          <a:p>
            <a:pPr fontAlgn="auto">
              <a:spcAft>
                <a:spcPts val="0"/>
              </a:spcAft>
              <a:defRPr/>
            </a:pPr>
            <a:endParaRPr lang="fr-FR" u="sng" dirty="0">
              <a:solidFill>
                <a:srgbClr val="C00000"/>
              </a:solidFill>
            </a:endParaRPr>
          </a:p>
          <a:p>
            <a:pPr fontAlgn="auto">
              <a:spcAft>
                <a:spcPts val="0"/>
              </a:spcAft>
              <a:defRPr/>
            </a:pPr>
            <a:endParaRPr lang="fr-FR" u="sng"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FC098611-2584-4DB9-89AA-DB7262E5BAD0}"/>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2636"/>
            <a:ext cx="8640960" cy="6552728"/>
          </a:xfrm>
          <a:prstGeom prst="rect">
            <a:avLst/>
          </a:prstGeom>
          <a:noFill/>
        </p:spPr>
      </p:pic>
    </p:spTree>
    <p:extLst>
      <p:ext uri="{BB962C8B-B14F-4D97-AF65-F5344CB8AC3E}">
        <p14:creationId xmlns:p14="http://schemas.microsoft.com/office/powerpoint/2010/main" val="1760367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9014A690-727C-45E8-8022-5857557AA5D7}"/>
              </a:ext>
            </a:extLst>
          </p:cNvPr>
          <p:cNvSpPr>
            <a:spLocks noGrp="1"/>
          </p:cNvSpPr>
          <p:nvPr>
            <p:ph idx="1"/>
          </p:nvPr>
        </p:nvSpPr>
        <p:spPr>
          <a:xfrm>
            <a:off x="179388" y="44450"/>
            <a:ext cx="7921625" cy="614661"/>
          </a:xfrm>
        </p:spPr>
        <p:txBody>
          <a:bodyPr rtlCol="0">
            <a:normAutofit fontScale="92500"/>
          </a:bodyPr>
          <a:lstStyle/>
          <a:p>
            <a:pPr fontAlgn="auto">
              <a:spcAft>
                <a:spcPts val="0"/>
              </a:spcAft>
              <a:defRPr/>
            </a:pPr>
            <a:r>
              <a:rPr lang="es-ES" u="sng" dirty="0">
                <a:solidFill>
                  <a:srgbClr val="C00000"/>
                </a:solidFill>
              </a:rPr>
              <a:t>La organización general de estudios en España:</a:t>
            </a:r>
            <a:endParaRPr lang="fr-FR" dirty="0">
              <a:solidFill>
                <a:srgbClr val="C00000"/>
              </a:solidFill>
            </a:endParaRPr>
          </a:p>
          <a:p>
            <a:pPr marL="114300" indent="0" fontAlgn="auto">
              <a:spcAft>
                <a:spcPts val="0"/>
              </a:spcAft>
              <a:buFont typeface="Arial" panose="020B0604020202020204" pitchFamily="34" charset="0"/>
              <a:buNone/>
              <a:defRPr/>
            </a:pPr>
            <a:endParaRPr lang="fr-FR" dirty="0">
              <a:solidFill>
                <a:srgbClr val="C00000"/>
              </a:solidFill>
            </a:endParaRPr>
          </a:p>
          <a:p>
            <a:pPr fontAlgn="auto">
              <a:spcAft>
                <a:spcPts val="0"/>
              </a:spcAft>
              <a:defRPr/>
            </a:pPr>
            <a:endParaRPr lang="fr-FR" dirty="0"/>
          </a:p>
        </p:txBody>
      </p:sp>
      <p:graphicFrame>
        <p:nvGraphicFramePr>
          <p:cNvPr id="4" name="3 Tabla">
            <a:extLst>
              <a:ext uri="{FF2B5EF4-FFF2-40B4-BE49-F238E27FC236}">
                <a16:creationId xmlns:a16="http://schemas.microsoft.com/office/drawing/2014/main" id="{1C25FABB-FAA4-4E75-B4D7-6F772BE77031}"/>
              </a:ext>
            </a:extLst>
          </p:cNvPr>
          <p:cNvGraphicFramePr>
            <a:graphicFrameLocks noGrp="1"/>
          </p:cNvGraphicFramePr>
          <p:nvPr>
            <p:extLst>
              <p:ext uri="{D42A27DB-BD31-4B8C-83A1-F6EECF244321}">
                <p14:modId xmlns:p14="http://schemas.microsoft.com/office/powerpoint/2010/main" val="3062261470"/>
              </p:ext>
            </p:extLst>
          </p:nvPr>
        </p:nvGraphicFramePr>
        <p:xfrm>
          <a:off x="539553" y="599229"/>
          <a:ext cx="7416824" cy="5852160"/>
        </p:xfrm>
        <a:graphic>
          <a:graphicData uri="http://schemas.openxmlformats.org/drawingml/2006/table">
            <a:tbl>
              <a:tblPr firstRow="1" bandRow="1">
                <a:tableStyleId>{5940675A-B579-460E-94D1-54222C63F5DA}</a:tableStyleId>
              </a:tblPr>
              <a:tblGrid>
                <a:gridCol w="122413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656185">
                  <a:extLst>
                    <a:ext uri="{9D8B030D-6E8A-4147-A177-3AD203B41FA5}">
                      <a16:colId xmlns:a16="http://schemas.microsoft.com/office/drawing/2014/main" val="20003"/>
                    </a:ext>
                  </a:extLst>
                </a:gridCol>
                <a:gridCol w="1712505">
                  <a:extLst>
                    <a:ext uri="{9D8B030D-6E8A-4147-A177-3AD203B41FA5}">
                      <a16:colId xmlns:a16="http://schemas.microsoft.com/office/drawing/2014/main" val="20004"/>
                    </a:ext>
                  </a:extLst>
                </a:gridCol>
                <a:gridCol w="303719">
                  <a:extLst>
                    <a:ext uri="{9D8B030D-6E8A-4147-A177-3AD203B41FA5}">
                      <a16:colId xmlns:a16="http://schemas.microsoft.com/office/drawing/2014/main" val="20005"/>
                    </a:ext>
                  </a:extLst>
                </a:gridCol>
              </a:tblGrid>
              <a:tr h="336658">
                <a:tc>
                  <a:txBody>
                    <a:bodyPr/>
                    <a:lstStyle/>
                    <a:p>
                      <a:pPr algn="ctr"/>
                      <a:r>
                        <a:rPr lang="fr-FR" b="1" dirty="0" err="1"/>
                        <a:t>Edades</a:t>
                      </a:r>
                      <a:endParaRPr lang="fr-FR" b="1" dirty="0"/>
                    </a:p>
                  </a:txBody>
                  <a:tcPr/>
                </a:tc>
                <a:tc>
                  <a:txBody>
                    <a:bodyPr/>
                    <a:lstStyle/>
                    <a:p>
                      <a:pPr algn="ctr"/>
                      <a:r>
                        <a:rPr lang="fr-FR" b="1" dirty="0"/>
                        <a:t>Clases</a:t>
                      </a:r>
                    </a:p>
                  </a:txBody>
                  <a:tcPr/>
                </a:tc>
                <a:tc gridSpan="2">
                  <a:txBody>
                    <a:bodyPr/>
                    <a:lstStyle/>
                    <a:p>
                      <a:pPr algn="ctr"/>
                      <a:r>
                        <a:rPr lang="fr-FR" b="1" dirty="0" err="1"/>
                        <a:t>Etapas</a:t>
                      </a:r>
                      <a:endParaRPr lang="fr-FR" b="1" dirty="0"/>
                    </a:p>
                  </a:txBody>
                  <a:tcPr/>
                </a:tc>
                <a:tc hMerge="1">
                  <a:txBody>
                    <a:bodyPr/>
                    <a:lstStyle/>
                    <a:p>
                      <a:endParaRPr lang="fr-FR"/>
                    </a:p>
                  </a:txBody>
                  <a:tcPr/>
                </a:tc>
                <a:tc gridSpan="2">
                  <a:txBody>
                    <a:bodyPr/>
                    <a:lstStyle/>
                    <a:p>
                      <a:r>
                        <a:rPr lang="fr-FR" dirty="0"/>
                        <a:t>       </a:t>
                      </a:r>
                      <a:endParaRPr lang="fr-FR" b="1" dirty="0"/>
                    </a:p>
                  </a:txBody>
                  <a:tcPr>
                    <a:lnR w="6350" cap="flat" cmpd="sng" algn="ctr">
                      <a:noFill/>
                      <a:prstDash val="solid"/>
                      <a:round/>
                      <a:headEnd type="none" w="med" len="med"/>
                      <a:tailEnd type="none" w="med" len="med"/>
                    </a:lnR>
                    <a:lnT w="12700" cmpd="sng">
                      <a:noFill/>
                    </a:lnT>
                  </a:tcPr>
                </a:tc>
                <a:tc hMerge="1">
                  <a:txBody>
                    <a:bodyPr/>
                    <a:lstStyle/>
                    <a:p>
                      <a:endParaRPr lang="fr-FR" b="1" dirty="0"/>
                    </a:p>
                  </a:txBody>
                  <a:tcPr>
                    <a:lnL w="6350" cap="flat" cmpd="sng" algn="ctr">
                      <a:solidFill>
                        <a:schemeClr val="tx1"/>
                      </a:solidFill>
                      <a:prstDash val="solid"/>
                      <a:round/>
                      <a:headEnd type="none" w="med" len="med"/>
                      <a:tailEnd type="none" w="med" len="med"/>
                    </a:lnL>
                    <a:lnR w="12700" cmpd="sng">
                      <a:noFill/>
                    </a:lnR>
                  </a:tcPr>
                </a:tc>
                <a:extLst>
                  <a:ext uri="{0D108BD9-81ED-4DB2-BD59-A6C34878D82A}">
                    <a16:rowId xmlns:a16="http://schemas.microsoft.com/office/drawing/2014/main" val="10000"/>
                  </a:ext>
                </a:extLst>
              </a:tr>
              <a:tr h="336658">
                <a:tc>
                  <a:txBody>
                    <a:bodyPr/>
                    <a:lstStyle/>
                    <a:p>
                      <a:r>
                        <a:rPr lang="fr-FR" dirty="0"/>
                        <a:t> 3- 4 ans</a:t>
                      </a:r>
                    </a:p>
                  </a:txBody>
                  <a:tcPr>
                    <a:solidFill>
                      <a:schemeClr val="bg2">
                        <a:lumMod val="40000"/>
                        <a:lumOff val="60000"/>
                      </a:schemeClr>
                    </a:solidFill>
                  </a:tcPr>
                </a:tc>
                <a:tc>
                  <a:txBody>
                    <a:bodyPr/>
                    <a:lstStyle/>
                    <a:p>
                      <a:r>
                        <a:rPr lang="fr-FR" dirty="0"/>
                        <a:t> 1º</a:t>
                      </a:r>
                    </a:p>
                  </a:txBody>
                  <a:tcPr>
                    <a:solidFill>
                      <a:schemeClr val="bg2">
                        <a:lumMod val="40000"/>
                        <a:lumOff val="60000"/>
                      </a:schemeClr>
                    </a:solidFill>
                  </a:tcPr>
                </a:tc>
                <a:tc gridSpan="2">
                  <a:txBody>
                    <a:bodyPr/>
                    <a:lstStyle/>
                    <a:p>
                      <a:r>
                        <a:rPr lang="fr-FR" dirty="0" err="1"/>
                        <a:t>Educación</a:t>
                      </a:r>
                      <a:r>
                        <a:rPr lang="fr-FR" dirty="0"/>
                        <a:t> </a:t>
                      </a:r>
                      <a:r>
                        <a:rPr lang="fr-FR" dirty="0" err="1"/>
                        <a:t>Infantil</a:t>
                      </a:r>
                      <a:endParaRPr lang="fr-FR" dirty="0"/>
                    </a:p>
                  </a:txBody>
                  <a:tcPr>
                    <a:solidFill>
                      <a:schemeClr val="bg2">
                        <a:lumMod val="40000"/>
                        <a:lumOff val="60000"/>
                      </a:schemeClr>
                    </a:solidFill>
                  </a:tcPr>
                </a:tc>
                <a:tc hMerge="1">
                  <a:txBody>
                    <a:bodyPr/>
                    <a:lstStyle/>
                    <a:p>
                      <a:endParaRPr lang="fr-FR"/>
                    </a:p>
                  </a:txBody>
                  <a:tcPr/>
                </a:tc>
                <a:tc>
                  <a:txBody>
                    <a:bodyPr/>
                    <a:lstStyle/>
                    <a:p>
                      <a:r>
                        <a:rPr lang="es-ES" sz="1400" b="1" i="0" dirty="0">
                          <a:solidFill>
                            <a:srgbClr val="002060"/>
                          </a:solidFill>
                          <a:latin typeface="Arial" panose="020B0604020202020204" pitchFamily="34" charset="0"/>
                          <a:cs typeface="Arial" panose="020B0604020202020204" pitchFamily="34" charset="0"/>
                        </a:rPr>
                        <a:t>Preescolar</a:t>
                      </a:r>
                      <a:endParaRPr lang="fr-FR" sz="1400" b="1" i="0" dirty="0">
                        <a:solidFill>
                          <a:schemeClr val="bg1">
                            <a:lumMod val="50000"/>
                          </a:schemeClr>
                        </a:solidFill>
                        <a:latin typeface="Arial" panose="020B0604020202020204" pitchFamily="34" charset="0"/>
                        <a:cs typeface="Arial" panose="020B0604020202020204" pitchFamily="34" charset="0"/>
                      </a:endParaRPr>
                    </a:p>
                  </a:txBody>
                  <a:tcPr>
                    <a:lnR w="6350" cap="flat" cmpd="sng" algn="ctr">
                      <a:solidFill>
                        <a:schemeClr val="tx1"/>
                      </a:solidFill>
                      <a:prstDash val="solid"/>
                      <a:round/>
                      <a:headEnd type="none" w="med" len="med"/>
                      <a:tailEnd type="none" w="med" len="med"/>
                    </a:lnR>
                    <a:solidFill>
                      <a:schemeClr val="bg2">
                        <a:lumMod val="40000"/>
                        <a:lumOff val="60000"/>
                      </a:schemeClr>
                    </a:solidFill>
                  </a:tcPr>
                </a:tc>
                <a:tc rowSpan="3">
                  <a:txBody>
                    <a:bodyPr/>
                    <a:lstStyle/>
                    <a:p>
                      <a:r>
                        <a:rPr lang="fr-FR" sz="1600" b="1" dirty="0"/>
                        <a:t>GUARDERÍA</a:t>
                      </a:r>
                    </a:p>
                  </a:txBody>
                  <a:tcPr vert="vert" anchor="ctr">
                    <a:lnL w="6350" cap="flat" cmpd="sng" algn="ctr">
                      <a:solidFill>
                        <a:schemeClr val="tx1"/>
                      </a:solidFill>
                      <a:prstDash val="solid"/>
                      <a:round/>
                      <a:headEnd type="none" w="med" len="med"/>
                      <a:tailEnd type="none" w="med" len="med"/>
                    </a:lnL>
                    <a:lnB w="38100" cap="flat" cmpd="sng" algn="ctr">
                      <a:solidFill>
                        <a:srgbClr val="FF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36658">
                <a:tc>
                  <a:txBody>
                    <a:bodyPr/>
                    <a:lstStyle/>
                    <a:p>
                      <a:r>
                        <a:rPr lang="fr-FR" dirty="0"/>
                        <a:t> 4-5 ans</a:t>
                      </a:r>
                    </a:p>
                  </a:txBody>
                  <a:tcPr>
                    <a:solidFill>
                      <a:schemeClr val="bg2">
                        <a:lumMod val="40000"/>
                        <a:lumOff val="60000"/>
                      </a:schemeClr>
                    </a:solidFill>
                  </a:tcPr>
                </a:tc>
                <a:tc>
                  <a:txBody>
                    <a:bodyPr/>
                    <a:lstStyle/>
                    <a:p>
                      <a:r>
                        <a:rPr lang="fr-FR" dirty="0"/>
                        <a:t> 2º</a:t>
                      </a:r>
                    </a:p>
                  </a:txBody>
                  <a:tcPr>
                    <a:solidFill>
                      <a:schemeClr val="bg2">
                        <a:lumMod val="40000"/>
                        <a:lumOff val="60000"/>
                      </a:schemeClr>
                    </a:solidFill>
                  </a:tcPr>
                </a:tc>
                <a:tc gridSpan="2">
                  <a:txBody>
                    <a:bodyPr/>
                    <a:lstStyle/>
                    <a:p>
                      <a:r>
                        <a:rPr lang="fr-FR" dirty="0" err="1"/>
                        <a:t>Educación</a:t>
                      </a:r>
                      <a:r>
                        <a:rPr lang="fr-FR" dirty="0"/>
                        <a:t> </a:t>
                      </a:r>
                      <a:r>
                        <a:rPr lang="fr-FR" dirty="0" err="1"/>
                        <a:t>Infantil</a:t>
                      </a:r>
                      <a:endParaRPr lang="fr-FR" dirty="0"/>
                    </a:p>
                  </a:txBody>
                  <a:tcPr>
                    <a:solidFill>
                      <a:schemeClr val="bg2">
                        <a:lumMod val="40000"/>
                        <a:lumOff val="60000"/>
                      </a:schemeClr>
                    </a:solidFill>
                  </a:tcPr>
                </a:tc>
                <a:tc hMerge="1">
                  <a:txBody>
                    <a:bodyPr/>
                    <a:lstStyle/>
                    <a:p>
                      <a:endParaRPr lang="fr-FR"/>
                    </a:p>
                  </a:txBody>
                  <a:tcPr/>
                </a:tc>
                <a:tc rowSpan="2">
                  <a:txBody>
                    <a:bodyPr/>
                    <a:lstStyle/>
                    <a:p>
                      <a:r>
                        <a:rPr lang="es-ES" sz="1400" b="1" i="0" dirty="0">
                          <a:solidFill>
                            <a:srgbClr val="002060"/>
                          </a:solidFill>
                          <a:latin typeface="Arial" panose="020B0604020202020204" pitchFamily="34" charset="0"/>
                          <a:cs typeface="Arial" panose="020B0604020202020204" pitchFamily="34" charset="0"/>
                        </a:rPr>
                        <a:t>Educación Infantil</a:t>
                      </a:r>
                      <a:endParaRPr lang="fr-FR" sz="1400" b="1" i="0" dirty="0">
                        <a:solidFill>
                          <a:schemeClr val="bg1">
                            <a:lumMod val="50000"/>
                          </a:schemeClr>
                        </a:solidFill>
                        <a:latin typeface="Arial" panose="020B0604020202020204" pitchFamily="34" charset="0"/>
                        <a:cs typeface="Arial" panose="020B0604020202020204" pitchFamily="34" charset="0"/>
                      </a:endParaRPr>
                    </a:p>
                  </a:txBody>
                  <a:tcPr>
                    <a:lnR w="635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chemeClr val="bg2">
                        <a:lumMod val="40000"/>
                        <a:lumOff val="60000"/>
                      </a:schemeClr>
                    </a:solidFill>
                  </a:tcPr>
                </a:tc>
                <a:tc vMerge="1">
                  <a:txBody>
                    <a:bodyPr/>
                    <a:lstStyle/>
                    <a:p>
                      <a:endParaRPr lang="fr-FR" dirty="0"/>
                    </a:p>
                  </a:txBody>
                  <a:tcPr>
                    <a:lnL w="6350" cap="flat" cmpd="sng" algn="ctr">
                      <a:solidFill>
                        <a:schemeClr val="tx1"/>
                      </a:solidFill>
                      <a:prstDash val="solid"/>
                      <a:round/>
                      <a:headEnd type="none" w="med" len="med"/>
                      <a:tailEnd type="none" w="med" len="med"/>
                    </a:lnL>
                    <a:lnB w="38100" cap="flat" cmpd="sng" algn="ctr">
                      <a:solidFill>
                        <a:srgbClr val="FF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2"/>
                  </a:ext>
                </a:extLst>
              </a:tr>
              <a:tr h="336658">
                <a:tc>
                  <a:txBody>
                    <a:bodyPr/>
                    <a:lstStyle/>
                    <a:p>
                      <a:r>
                        <a:rPr lang="fr-FR" dirty="0"/>
                        <a:t> 5-6 ans</a:t>
                      </a:r>
                    </a:p>
                  </a:txBody>
                  <a:tcPr>
                    <a:lnB w="38100" cap="flat" cmpd="sng" algn="ctr">
                      <a:solidFill>
                        <a:srgbClr val="FF0000"/>
                      </a:solidFill>
                      <a:prstDash val="solid"/>
                      <a:round/>
                      <a:headEnd type="none" w="med" len="med"/>
                      <a:tailEnd type="none" w="med" len="med"/>
                    </a:lnB>
                    <a:solidFill>
                      <a:schemeClr val="bg2">
                        <a:lumMod val="40000"/>
                        <a:lumOff val="60000"/>
                      </a:schemeClr>
                    </a:solidFill>
                  </a:tcPr>
                </a:tc>
                <a:tc>
                  <a:txBody>
                    <a:bodyPr/>
                    <a:lstStyle/>
                    <a:p>
                      <a:r>
                        <a:rPr lang="fr-FR" dirty="0"/>
                        <a:t> 3º</a:t>
                      </a:r>
                    </a:p>
                  </a:txBody>
                  <a:tcPr>
                    <a:lnB w="38100" cap="flat" cmpd="sng" algn="ctr">
                      <a:solidFill>
                        <a:srgbClr val="FF0000"/>
                      </a:solidFill>
                      <a:prstDash val="solid"/>
                      <a:round/>
                      <a:headEnd type="none" w="med" len="med"/>
                      <a:tailEnd type="none" w="med" len="med"/>
                    </a:lnB>
                    <a:solidFill>
                      <a:schemeClr val="bg2">
                        <a:lumMod val="40000"/>
                        <a:lumOff val="60000"/>
                      </a:schemeClr>
                    </a:solidFill>
                  </a:tcPr>
                </a:tc>
                <a:tc gridSpan="2">
                  <a:txBody>
                    <a:bodyPr/>
                    <a:lstStyle/>
                    <a:p>
                      <a:r>
                        <a:rPr lang="fr-FR" dirty="0" err="1"/>
                        <a:t>Educación</a:t>
                      </a:r>
                      <a:r>
                        <a:rPr lang="fr-FR" dirty="0"/>
                        <a:t> </a:t>
                      </a:r>
                      <a:r>
                        <a:rPr lang="fr-FR" dirty="0" err="1"/>
                        <a:t>Infantil</a:t>
                      </a:r>
                      <a:endParaRPr lang="fr-FR" dirty="0"/>
                    </a:p>
                  </a:txBody>
                  <a:tcPr>
                    <a:lnB w="38100" cap="flat" cmpd="sng" algn="ctr">
                      <a:solidFill>
                        <a:srgbClr val="FF0000"/>
                      </a:solidFill>
                      <a:prstDash val="solid"/>
                      <a:round/>
                      <a:headEnd type="none" w="med" len="med"/>
                      <a:tailEnd type="none" w="med" len="med"/>
                    </a:lnB>
                    <a:solidFill>
                      <a:schemeClr val="bg2">
                        <a:lumMod val="40000"/>
                        <a:lumOff val="60000"/>
                      </a:schemeClr>
                    </a:solidFill>
                  </a:tcPr>
                </a:tc>
                <a:tc hMerge="1">
                  <a:txBody>
                    <a:bodyPr/>
                    <a:lstStyle/>
                    <a:p>
                      <a:endParaRPr lang="fr-FR"/>
                    </a:p>
                  </a:txBody>
                  <a:tcPr/>
                </a:tc>
                <a:tc vMerge="1">
                  <a:txBody>
                    <a:bodyPr/>
                    <a:lstStyle/>
                    <a:p>
                      <a:endParaRPr lang="fr-FR" dirty="0"/>
                    </a:p>
                  </a:txBody>
                  <a:tcPr>
                    <a:lnR w="635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chemeClr val="bg2">
                        <a:lumMod val="40000"/>
                        <a:lumOff val="60000"/>
                      </a:schemeClr>
                    </a:solidFill>
                  </a:tcPr>
                </a:tc>
                <a:tc vMerge="1">
                  <a:txBody>
                    <a:bodyPr/>
                    <a:lstStyle/>
                    <a:p>
                      <a:endParaRPr lang="fr-FR" dirty="0"/>
                    </a:p>
                  </a:txBody>
                  <a:tcPr>
                    <a:lnL w="6350" cap="flat" cmpd="sng" algn="ctr">
                      <a:solidFill>
                        <a:schemeClr val="tx1"/>
                      </a:solidFill>
                      <a:prstDash val="solid"/>
                      <a:round/>
                      <a:headEnd type="none" w="med" len="med"/>
                      <a:tailEnd type="none" w="med" len="med"/>
                    </a:lnL>
                    <a:lnB w="38100" cap="flat" cmpd="sng" algn="ctr">
                      <a:solidFill>
                        <a:srgbClr val="FF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3"/>
                  </a:ext>
                </a:extLst>
              </a:tr>
              <a:tr h="336658">
                <a:tc>
                  <a:txBody>
                    <a:bodyPr/>
                    <a:lstStyle/>
                    <a:p>
                      <a:r>
                        <a:rPr lang="fr-FR" dirty="0"/>
                        <a:t> 6-7 ans  </a:t>
                      </a:r>
                    </a:p>
                  </a:txBody>
                  <a:tcPr>
                    <a:lnT w="38100" cap="flat" cmpd="sng" algn="ctr">
                      <a:solidFill>
                        <a:srgbClr val="FF0000"/>
                      </a:solidFill>
                      <a:prstDash val="solid"/>
                      <a:round/>
                      <a:headEnd type="none" w="med" len="med"/>
                      <a:tailEnd type="none" w="med" len="med"/>
                    </a:lnT>
                    <a:solidFill>
                      <a:schemeClr val="accent5">
                        <a:lumMod val="40000"/>
                        <a:lumOff val="60000"/>
                      </a:schemeClr>
                    </a:solidFill>
                  </a:tcPr>
                </a:tc>
                <a:tc>
                  <a:txBody>
                    <a:bodyPr/>
                    <a:lstStyle/>
                    <a:p>
                      <a:r>
                        <a:rPr lang="fr-FR" dirty="0"/>
                        <a:t>  1º </a:t>
                      </a:r>
                    </a:p>
                  </a:txBody>
                  <a:tcPr>
                    <a:lnT w="38100" cap="flat" cmpd="sng" algn="ctr">
                      <a:solidFill>
                        <a:srgbClr val="FF0000"/>
                      </a:solidFill>
                      <a:prstDash val="solid"/>
                      <a:round/>
                      <a:headEnd type="none" w="med" len="med"/>
                      <a:tailEnd type="none" w="med" len="med"/>
                    </a:lnT>
                    <a:solidFill>
                      <a:schemeClr val="accent5">
                        <a:lumMod val="40000"/>
                        <a:lumOff val="60000"/>
                      </a:schemeClr>
                    </a:solidFill>
                  </a:tcPr>
                </a:tc>
                <a:tc gridSpan="2">
                  <a:txBody>
                    <a:bodyPr/>
                    <a:lstStyle/>
                    <a:p>
                      <a:r>
                        <a:rPr lang="fr-FR" dirty="0" err="1"/>
                        <a:t>Educación</a:t>
                      </a:r>
                      <a:r>
                        <a:rPr lang="fr-FR" dirty="0"/>
                        <a:t> </a:t>
                      </a:r>
                      <a:r>
                        <a:rPr lang="fr-FR" dirty="0" err="1"/>
                        <a:t>Primaria</a:t>
                      </a:r>
                      <a:r>
                        <a:rPr lang="fr-FR" baseline="0" dirty="0"/>
                        <a:t> </a:t>
                      </a:r>
                      <a:endParaRPr lang="fr-FR" dirty="0"/>
                    </a:p>
                  </a:txBody>
                  <a:tcPr>
                    <a:lnT w="38100" cap="flat" cmpd="sng" algn="ctr">
                      <a:solidFill>
                        <a:srgbClr val="FF0000"/>
                      </a:solidFill>
                      <a:prstDash val="solid"/>
                      <a:round/>
                      <a:headEnd type="none" w="med" len="med"/>
                      <a:tailEnd type="none" w="med" len="med"/>
                    </a:lnT>
                    <a:solidFill>
                      <a:schemeClr val="accent5">
                        <a:lumMod val="40000"/>
                        <a:lumOff val="60000"/>
                      </a:schemeClr>
                    </a:solidFill>
                  </a:tcPr>
                </a:tc>
                <a:tc hMerge="1">
                  <a:txBody>
                    <a:bodyPr/>
                    <a:lstStyle/>
                    <a:p>
                      <a:endParaRPr lang="fr-FR"/>
                    </a:p>
                  </a:txBody>
                  <a:tcPr/>
                </a:tc>
                <a:tc rowSpan="2">
                  <a:txBody>
                    <a:bodyPr/>
                    <a:lstStyle/>
                    <a:p>
                      <a:r>
                        <a:rPr lang="es-ES" sz="1400" b="1" i="0" dirty="0">
                          <a:solidFill>
                            <a:srgbClr val="002060"/>
                          </a:solidFill>
                          <a:latin typeface="Arial" panose="020B0604020202020204" pitchFamily="34" charset="0"/>
                          <a:cs typeface="Arial" panose="020B0604020202020204" pitchFamily="34" charset="0"/>
                        </a:rPr>
                        <a:t>Educación Primaria</a:t>
                      </a:r>
                      <a:endParaRPr lang="fr-FR" sz="1400" b="1" i="0" dirty="0">
                        <a:solidFill>
                          <a:schemeClr val="bg1">
                            <a:lumMod val="50000"/>
                          </a:schemeClr>
                        </a:solidFill>
                        <a:latin typeface="Arial" panose="020B0604020202020204" pitchFamily="34" charset="0"/>
                        <a:cs typeface="Arial" panose="020B0604020202020204" pitchFamily="34" charset="0"/>
                      </a:endParaRPr>
                    </a:p>
                  </a:txBody>
                  <a:tcPr>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chemeClr val="accent5">
                        <a:lumMod val="40000"/>
                        <a:lumOff val="60000"/>
                      </a:schemeClr>
                    </a:solidFill>
                  </a:tcPr>
                </a:tc>
                <a:tc rowSpan="6">
                  <a:txBody>
                    <a:bodyPr/>
                    <a:lstStyle/>
                    <a:p>
                      <a:r>
                        <a:rPr lang="fr-FR" baseline="0" dirty="0"/>
                        <a:t>        </a:t>
                      </a:r>
                      <a:r>
                        <a:rPr lang="fr-FR" b="1" baseline="0" dirty="0"/>
                        <a:t>COLEGIO</a:t>
                      </a:r>
                      <a:endParaRPr lang="fr-FR" b="1" dirty="0"/>
                    </a:p>
                  </a:txBody>
                  <a:tcPr vert="vert" anchor="ctr">
                    <a:lnL w="6350" cap="flat" cmpd="sng" algn="ctr">
                      <a:solidFill>
                        <a:schemeClr val="tx1"/>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00B050"/>
                      </a:solidFill>
                      <a:prstDash val="sysDashDot"/>
                      <a:round/>
                      <a:headEnd type="none" w="med" len="med"/>
                      <a:tailEnd type="none" w="med" len="med"/>
                    </a:lnB>
                    <a:solidFill>
                      <a:srgbClr val="FFC000"/>
                    </a:solidFill>
                  </a:tcPr>
                </a:tc>
                <a:extLst>
                  <a:ext uri="{0D108BD9-81ED-4DB2-BD59-A6C34878D82A}">
                    <a16:rowId xmlns:a16="http://schemas.microsoft.com/office/drawing/2014/main" val="10004"/>
                  </a:ext>
                </a:extLst>
              </a:tr>
              <a:tr h="336658">
                <a:tc>
                  <a:txBody>
                    <a:bodyPr/>
                    <a:lstStyle/>
                    <a:p>
                      <a:r>
                        <a:rPr lang="fr-FR" dirty="0"/>
                        <a:t> 7-8 ans</a:t>
                      </a:r>
                    </a:p>
                  </a:txBody>
                  <a:tcPr>
                    <a:solidFill>
                      <a:schemeClr val="accent5">
                        <a:lumMod val="40000"/>
                        <a:lumOff val="60000"/>
                      </a:schemeClr>
                    </a:solidFill>
                  </a:tcPr>
                </a:tc>
                <a:tc>
                  <a:txBody>
                    <a:bodyPr/>
                    <a:lstStyle/>
                    <a:p>
                      <a:r>
                        <a:rPr lang="fr-FR" dirty="0"/>
                        <a:t>  2º</a:t>
                      </a:r>
                    </a:p>
                  </a:txBody>
                  <a:tcPr>
                    <a:solidFill>
                      <a:schemeClr val="accent5">
                        <a:lumMod val="40000"/>
                        <a:lumOff val="60000"/>
                      </a:schemeClr>
                    </a:solidFill>
                  </a:tcPr>
                </a:tc>
                <a:tc gridSpan="2">
                  <a:txBody>
                    <a:bodyPr/>
                    <a:lstStyle/>
                    <a:p>
                      <a:r>
                        <a:rPr lang="fr-FR" dirty="0" err="1"/>
                        <a:t>Educación</a:t>
                      </a:r>
                      <a:r>
                        <a:rPr lang="fr-FR" dirty="0"/>
                        <a:t> </a:t>
                      </a:r>
                      <a:r>
                        <a:rPr lang="fr-FR" dirty="0" err="1"/>
                        <a:t>Primaria</a:t>
                      </a:r>
                    </a:p>
                  </a:txBody>
                  <a:tcPr>
                    <a:solidFill>
                      <a:schemeClr val="accent5">
                        <a:lumMod val="40000"/>
                        <a:lumOff val="60000"/>
                      </a:schemeClr>
                    </a:solidFill>
                  </a:tcPr>
                </a:tc>
                <a:tc hMerge="1">
                  <a:txBody>
                    <a:bodyPr/>
                    <a:lstStyle/>
                    <a:p>
                      <a:endParaRPr lang="fr-FR"/>
                    </a:p>
                  </a:txBody>
                  <a:tcPr/>
                </a:tc>
                <a:tc vMerge="1">
                  <a:txBody>
                    <a:bodyPr/>
                    <a:lstStyle/>
                    <a:p>
                      <a:endParaRPr lang="fr-FR"/>
                    </a:p>
                  </a:txBody>
                  <a:tcPr>
                    <a:lnR w="6350" cap="flat" cmpd="sng" algn="ctr">
                      <a:solidFill>
                        <a:schemeClr val="tx1"/>
                      </a:solidFill>
                      <a:prstDash val="solid"/>
                      <a:round/>
                      <a:headEnd type="none" w="med" len="med"/>
                      <a:tailEnd type="none" w="med" len="med"/>
                    </a:lnR>
                    <a:solidFill>
                      <a:schemeClr val="accent5">
                        <a:lumMod val="40000"/>
                        <a:lumOff val="60000"/>
                      </a:schemeClr>
                    </a:solidFill>
                  </a:tcPr>
                </a:tc>
                <a:tc vMerge="1">
                  <a:txBody>
                    <a:bodyPr/>
                    <a:lstStyle/>
                    <a:p>
                      <a:endParaRPr lang="fr-FR" dirty="0"/>
                    </a:p>
                  </a:txBody>
                  <a:tcPr>
                    <a:lnL w="6350" cap="flat" cmpd="sng" algn="ctr">
                      <a:solidFill>
                        <a:schemeClr val="tx1"/>
                      </a:solidFill>
                      <a:prstDash val="solid"/>
                      <a:round/>
                      <a:headEnd type="none" w="med" len="med"/>
                      <a:tailEnd type="none" w="med" len="med"/>
                    </a:lnL>
                    <a:solidFill>
                      <a:schemeClr val="accent5">
                        <a:lumMod val="40000"/>
                        <a:lumOff val="60000"/>
                      </a:schemeClr>
                    </a:solidFill>
                  </a:tcPr>
                </a:tc>
                <a:extLst>
                  <a:ext uri="{0D108BD9-81ED-4DB2-BD59-A6C34878D82A}">
                    <a16:rowId xmlns:a16="http://schemas.microsoft.com/office/drawing/2014/main" val="10005"/>
                  </a:ext>
                </a:extLst>
              </a:tr>
              <a:tr h="336658">
                <a:tc>
                  <a:txBody>
                    <a:bodyPr/>
                    <a:lstStyle/>
                    <a:p>
                      <a:r>
                        <a:rPr lang="fr-FR" dirty="0"/>
                        <a:t> 8- 9 ans</a:t>
                      </a:r>
                    </a:p>
                  </a:txBody>
                  <a:tcPr>
                    <a:solidFill>
                      <a:schemeClr val="accent5">
                        <a:lumMod val="40000"/>
                        <a:lumOff val="60000"/>
                      </a:schemeClr>
                    </a:solidFill>
                  </a:tcPr>
                </a:tc>
                <a:tc>
                  <a:txBody>
                    <a:bodyPr/>
                    <a:lstStyle/>
                    <a:p>
                      <a:r>
                        <a:rPr lang="fr-FR" dirty="0"/>
                        <a:t>  3º</a:t>
                      </a:r>
                    </a:p>
                  </a:txBody>
                  <a:tcPr>
                    <a:solidFill>
                      <a:schemeClr val="accent5">
                        <a:lumMod val="40000"/>
                        <a:lumOff val="60000"/>
                      </a:schemeClr>
                    </a:solidFill>
                  </a:tcPr>
                </a:tc>
                <a:tc gridSpan="2">
                  <a:txBody>
                    <a:bodyPr/>
                    <a:lstStyle/>
                    <a:p>
                      <a:r>
                        <a:rPr lang="fr-FR" dirty="0" err="1"/>
                        <a:t>Educación</a:t>
                      </a:r>
                      <a:r>
                        <a:rPr lang="fr-FR" dirty="0"/>
                        <a:t> </a:t>
                      </a:r>
                      <a:r>
                        <a:rPr lang="fr-FR" dirty="0" err="1"/>
                        <a:t>Primaria</a:t>
                      </a:r>
                    </a:p>
                  </a:txBody>
                  <a:tcPr>
                    <a:solidFill>
                      <a:schemeClr val="accent5">
                        <a:lumMod val="40000"/>
                        <a:lumOff val="60000"/>
                      </a:schemeClr>
                    </a:solidFill>
                  </a:tcPr>
                </a:tc>
                <a:tc hMerge="1">
                  <a:txBody>
                    <a:bodyPr/>
                    <a:lstStyle/>
                    <a:p>
                      <a:endParaRPr lang="fr-FR"/>
                    </a:p>
                  </a:txBody>
                  <a:tcPr/>
                </a:tc>
                <a:tc rowSpan="2">
                  <a:txBody>
                    <a:bodyPr/>
                    <a:lstStyle/>
                    <a:p>
                      <a:r>
                        <a:rPr lang="es-ES" sz="1400" b="1" i="0" dirty="0">
                          <a:solidFill>
                            <a:srgbClr val="002060"/>
                          </a:solidFill>
                          <a:latin typeface="Arial" panose="020B0604020202020204" pitchFamily="34" charset="0"/>
                          <a:cs typeface="Arial" panose="020B0604020202020204" pitchFamily="34" charset="0"/>
                        </a:rPr>
                        <a:t>Educación Primaria</a:t>
                      </a:r>
                      <a:endParaRPr lang="fr-FR" sz="1400" b="1" i="0" dirty="0">
                        <a:latin typeface="Arial" panose="020B0604020202020204" pitchFamily="34" charset="0"/>
                        <a:cs typeface="Arial" panose="020B0604020202020204" pitchFamily="34" charset="0"/>
                      </a:endParaRPr>
                    </a:p>
                  </a:txBody>
                  <a:tcPr>
                    <a:lnR w="6350" cap="flat" cmpd="sng" algn="ctr">
                      <a:solidFill>
                        <a:schemeClr val="tx1"/>
                      </a:solidFill>
                      <a:prstDash val="solid"/>
                      <a:round/>
                      <a:headEnd type="none" w="med" len="med"/>
                      <a:tailEnd type="none" w="med" len="med"/>
                    </a:lnR>
                    <a:solidFill>
                      <a:schemeClr val="accent5">
                        <a:lumMod val="40000"/>
                        <a:lumOff val="60000"/>
                      </a:schemeClr>
                    </a:solidFill>
                  </a:tcPr>
                </a:tc>
                <a:tc vMerge="1">
                  <a:txBody>
                    <a:bodyPr/>
                    <a:lstStyle/>
                    <a:p>
                      <a:endParaRPr lang="fr-FR" dirty="0"/>
                    </a:p>
                  </a:txBody>
                  <a:tcPr>
                    <a:lnL w="6350" cap="flat" cmpd="sng" algn="ctr">
                      <a:solidFill>
                        <a:schemeClr val="tx1"/>
                      </a:solidFill>
                      <a:prstDash val="solid"/>
                      <a:round/>
                      <a:headEnd type="none" w="med" len="med"/>
                      <a:tailEnd type="none" w="med" len="med"/>
                    </a:lnL>
                    <a:solidFill>
                      <a:schemeClr val="accent5">
                        <a:lumMod val="40000"/>
                        <a:lumOff val="60000"/>
                      </a:schemeClr>
                    </a:solidFill>
                  </a:tcPr>
                </a:tc>
                <a:extLst>
                  <a:ext uri="{0D108BD9-81ED-4DB2-BD59-A6C34878D82A}">
                    <a16:rowId xmlns:a16="http://schemas.microsoft.com/office/drawing/2014/main" val="10006"/>
                  </a:ext>
                </a:extLst>
              </a:tr>
              <a:tr h="336658">
                <a:tc>
                  <a:txBody>
                    <a:bodyPr/>
                    <a:lstStyle/>
                    <a:p>
                      <a:r>
                        <a:rPr lang="fr-FR" dirty="0"/>
                        <a:t> 9-10 ans</a:t>
                      </a:r>
                    </a:p>
                  </a:txBody>
                  <a:tcPr>
                    <a:solidFill>
                      <a:schemeClr val="accent5">
                        <a:lumMod val="40000"/>
                        <a:lumOff val="60000"/>
                      </a:schemeClr>
                    </a:solidFill>
                  </a:tcPr>
                </a:tc>
                <a:tc>
                  <a:txBody>
                    <a:bodyPr/>
                    <a:lstStyle/>
                    <a:p>
                      <a:r>
                        <a:rPr lang="fr-FR" dirty="0"/>
                        <a:t>  4º</a:t>
                      </a:r>
                    </a:p>
                  </a:txBody>
                  <a:tcPr>
                    <a:solidFill>
                      <a:schemeClr val="accent5">
                        <a:lumMod val="40000"/>
                        <a:lumOff val="60000"/>
                      </a:schemeClr>
                    </a:solidFill>
                  </a:tcPr>
                </a:tc>
                <a:tc gridSpan="2">
                  <a:txBody>
                    <a:bodyPr/>
                    <a:lstStyle/>
                    <a:p>
                      <a:r>
                        <a:rPr lang="fr-FR" dirty="0" err="1"/>
                        <a:t>Educación</a:t>
                      </a:r>
                      <a:r>
                        <a:rPr lang="fr-FR" dirty="0"/>
                        <a:t> </a:t>
                      </a:r>
                      <a:r>
                        <a:rPr lang="fr-FR" dirty="0" err="1"/>
                        <a:t>Primaria</a:t>
                      </a:r>
                    </a:p>
                  </a:txBody>
                  <a:tcPr>
                    <a:solidFill>
                      <a:schemeClr val="accent5">
                        <a:lumMod val="40000"/>
                        <a:lumOff val="60000"/>
                      </a:schemeClr>
                    </a:solidFill>
                  </a:tcPr>
                </a:tc>
                <a:tc hMerge="1">
                  <a:txBody>
                    <a:bodyPr/>
                    <a:lstStyle/>
                    <a:p>
                      <a:endParaRPr lang="fr-FR"/>
                    </a:p>
                  </a:txBody>
                  <a:tcPr/>
                </a:tc>
                <a:tc vMerge="1">
                  <a:txBody>
                    <a:bodyPr/>
                    <a:lstStyle/>
                    <a:p>
                      <a:endParaRPr lang="fr-FR" dirty="0"/>
                    </a:p>
                  </a:txBody>
                  <a:tcPr>
                    <a:lnR w="6350" cap="flat" cmpd="sng" algn="ctr">
                      <a:solidFill>
                        <a:schemeClr val="tx1"/>
                      </a:solidFill>
                      <a:prstDash val="solid"/>
                      <a:round/>
                      <a:headEnd type="none" w="med" len="med"/>
                      <a:tailEnd type="none" w="med" len="med"/>
                    </a:lnR>
                    <a:solidFill>
                      <a:schemeClr val="accent5">
                        <a:lumMod val="40000"/>
                        <a:lumOff val="60000"/>
                      </a:schemeClr>
                    </a:solidFill>
                  </a:tcPr>
                </a:tc>
                <a:tc vMerge="1">
                  <a:txBody>
                    <a:bodyPr/>
                    <a:lstStyle/>
                    <a:p>
                      <a:endParaRPr lang="fr-FR" dirty="0"/>
                    </a:p>
                  </a:txBody>
                  <a:tcPr>
                    <a:lnL w="6350" cap="flat" cmpd="sng" algn="ctr">
                      <a:solidFill>
                        <a:schemeClr val="tx1"/>
                      </a:solidFill>
                      <a:prstDash val="solid"/>
                      <a:round/>
                      <a:headEnd type="none" w="med" len="med"/>
                      <a:tailEnd type="none" w="med" len="med"/>
                    </a:lnL>
                    <a:solidFill>
                      <a:schemeClr val="accent5">
                        <a:lumMod val="40000"/>
                        <a:lumOff val="60000"/>
                      </a:schemeClr>
                    </a:solidFill>
                  </a:tcPr>
                </a:tc>
                <a:extLst>
                  <a:ext uri="{0D108BD9-81ED-4DB2-BD59-A6C34878D82A}">
                    <a16:rowId xmlns:a16="http://schemas.microsoft.com/office/drawing/2014/main" val="10007"/>
                  </a:ext>
                </a:extLst>
              </a:tr>
              <a:tr h="336658">
                <a:tc>
                  <a:txBody>
                    <a:bodyPr/>
                    <a:lstStyle/>
                    <a:p>
                      <a:r>
                        <a:rPr lang="fr-FR" dirty="0"/>
                        <a:t> 10 -11 ans</a:t>
                      </a:r>
                    </a:p>
                  </a:txBody>
                  <a:tcPr>
                    <a:solidFill>
                      <a:schemeClr val="accent5">
                        <a:lumMod val="40000"/>
                        <a:lumOff val="60000"/>
                      </a:schemeClr>
                    </a:solidFill>
                  </a:tcPr>
                </a:tc>
                <a:tc>
                  <a:txBody>
                    <a:bodyPr/>
                    <a:lstStyle/>
                    <a:p>
                      <a:r>
                        <a:rPr lang="fr-FR" dirty="0"/>
                        <a:t>  5º</a:t>
                      </a:r>
                    </a:p>
                  </a:txBody>
                  <a:tcPr>
                    <a:solidFill>
                      <a:schemeClr val="accent5">
                        <a:lumMod val="40000"/>
                        <a:lumOff val="60000"/>
                      </a:schemeClr>
                    </a:solidFill>
                  </a:tcPr>
                </a:tc>
                <a:tc gridSpan="2">
                  <a:txBody>
                    <a:bodyPr/>
                    <a:lstStyle/>
                    <a:p>
                      <a:r>
                        <a:rPr lang="fr-FR" baseline="0" dirty="0" err="1"/>
                        <a:t>Educación</a:t>
                      </a:r>
                      <a:r>
                        <a:rPr lang="fr-FR" baseline="0" dirty="0"/>
                        <a:t> </a:t>
                      </a:r>
                      <a:r>
                        <a:rPr lang="fr-FR" baseline="0" dirty="0" err="1"/>
                        <a:t>Primaria</a:t>
                      </a:r>
                      <a:endParaRPr lang="fr-FR" dirty="0" err="1"/>
                    </a:p>
                  </a:txBody>
                  <a:tcPr>
                    <a:solidFill>
                      <a:schemeClr val="accent5">
                        <a:lumMod val="40000"/>
                        <a:lumOff val="60000"/>
                      </a:schemeClr>
                    </a:solidFill>
                  </a:tcPr>
                </a:tc>
                <a:tc hMerge="1">
                  <a:txBody>
                    <a:bodyPr/>
                    <a:lstStyle/>
                    <a:p>
                      <a:endParaRPr lang="fr-FR"/>
                    </a:p>
                  </a:txBody>
                  <a:tcPr/>
                </a:tc>
                <a:tc rowSpan="2">
                  <a:txBody>
                    <a:bodyPr/>
                    <a:lstStyle/>
                    <a:p>
                      <a:r>
                        <a:rPr lang="es-ES" sz="1400" b="1" i="0" dirty="0">
                          <a:solidFill>
                            <a:srgbClr val="002060"/>
                          </a:solidFill>
                          <a:latin typeface="Arial" panose="020B0604020202020204" pitchFamily="34" charset="0"/>
                          <a:cs typeface="Arial" panose="020B0604020202020204" pitchFamily="34" charset="0"/>
                        </a:rPr>
                        <a:t>Educación Primaria</a:t>
                      </a:r>
                      <a:endParaRPr lang="fr-FR" sz="1400" b="1" i="0" dirty="0">
                        <a:solidFill>
                          <a:schemeClr val="bg1">
                            <a:lumMod val="50000"/>
                          </a:schemeClr>
                        </a:solidFill>
                        <a:latin typeface="Arial" panose="020B0604020202020204" pitchFamily="34" charset="0"/>
                        <a:cs typeface="Arial" panose="020B0604020202020204" pitchFamily="34" charset="0"/>
                      </a:endParaRPr>
                    </a:p>
                  </a:txBody>
                  <a:tcPr>
                    <a:lnR w="6350" cap="flat" cmpd="sng" algn="ctr">
                      <a:solidFill>
                        <a:schemeClr val="tx1"/>
                      </a:solidFill>
                      <a:prstDash val="solid"/>
                      <a:round/>
                      <a:headEnd type="none" w="med" len="med"/>
                      <a:tailEnd type="none" w="med" len="med"/>
                    </a:lnR>
                    <a:lnB w="38100" cap="flat" cmpd="sng" algn="ctr">
                      <a:solidFill>
                        <a:srgbClr val="00B050"/>
                      </a:solidFill>
                      <a:prstDash val="sysDashDot"/>
                      <a:round/>
                      <a:headEnd type="none" w="med" len="med"/>
                      <a:tailEnd type="none" w="med" len="med"/>
                    </a:lnB>
                    <a:solidFill>
                      <a:schemeClr val="accent5">
                        <a:lumMod val="40000"/>
                        <a:lumOff val="60000"/>
                      </a:schemeClr>
                    </a:solidFill>
                  </a:tcPr>
                </a:tc>
                <a:tc vMerge="1">
                  <a:txBody>
                    <a:bodyPr/>
                    <a:lstStyle/>
                    <a:p>
                      <a:endParaRPr lang="fr-FR" dirty="0"/>
                    </a:p>
                  </a:txBody>
                  <a:tcPr>
                    <a:lnL w="6350" cap="flat" cmpd="sng" algn="ctr">
                      <a:solidFill>
                        <a:schemeClr val="tx1"/>
                      </a:solidFill>
                      <a:prstDash val="solid"/>
                      <a:round/>
                      <a:headEnd type="none" w="med" len="med"/>
                      <a:tailEnd type="none" w="med" len="med"/>
                    </a:lnL>
                    <a:solidFill>
                      <a:schemeClr val="accent5">
                        <a:lumMod val="40000"/>
                        <a:lumOff val="60000"/>
                      </a:schemeClr>
                    </a:solidFill>
                  </a:tcPr>
                </a:tc>
                <a:extLst>
                  <a:ext uri="{0D108BD9-81ED-4DB2-BD59-A6C34878D82A}">
                    <a16:rowId xmlns:a16="http://schemas.microsoft.com/office/drawing/2014/main" val="10008"/>
                  </a:ext>
                </a:extLst>
              </a:tr>
              <a:tr h="336658">
                <a:tc>
                  <a:txBody>
                    <a:bodyPr/>
                    <a:lstStyle/>
                    <a:p>
                      <a:r>
                        <a:rPr lang="fr-FR" dirty="0"/>
                        <a:t> 11- 12 ans</a:t>
                      </a:r>
                    </a:p>
                  </a:txBody>
                  <a:tcPr>
                    <a:lnB w="38100" cap="flat" cmpd="sng" algn="ctr">
                      <a:solidFill>
                        <a:srgbClr val="00B050"/>
                      </a:solidFill>
                      <a:prstDash val="sysDashDot"/>
                      <a:round/>
                      <a:headEnd type="none" w="med" len="med"/>
                      <a:tailEnd type="none" w="med" len="med"/>
                    </a:lnB>
                    <a:solidFill>
                      <a:schemeClr val="accent5">
                        <a:lumMod val="40000"/>
                        <a:lumOff val="60000"/>
                      </a:schemeClr>
                    </a:solidFill>
                  </a:tcPr>
                </a:tc>
                <a:tc>
                  <a:txBody>
                    <a:bodyPr/>
                    <a:lstStyle/>
                    <a:p>
                      <a:r>
                        <a:rPr lang="fr-FR" dirty="0"/>
                        <a:t>  6º</a:t>
                      </a:r>
                    </a:p>
                  </a:txBody>
                  <a:tcPr>
                    <a:lnB w="38100" cap="flat" cmpd="sng" algn="ctr">
                      <a:solidFill>
                        <a:srgbClr val="00B050"/>
                      </a:solidFill>
                      <a:prstDash val="sysDashDot"/>
                      <a:round/>
                      <a:headEnd type="none" w="med" len="med"/>
                      <a:tailEnd type="none" w="med" len="med"/>
                    </a:lnB>
                    <a:solidFill>
                      <a:schemeClr val="accent5">
                        <a:lumMod val="40000"/>
                        <a:lumOff val="60000"/>
                      </a:schemeClr>
                    </a:solidFill>
                  </a:tcPr>
                </a:tc>
                <a:tc gridSpan="2">
                  <a:txBody>
                    <a:bodyPr/>
                    <a:lstStyle/>
                    <a:p>
                      <a:r>
                        <a:rPr lang="fr-FR" dirty="0" err="1"/>
                        <a:t>Educación</a:t>
                      </a:r>
                      <a:r>
                        <a:rPr lang="fr-FR" dirty="0"/>
                        <a:t> </a:t>
                      </a:r>
                      <a:r>
                        <a:rPr lang="fr-FR" dirty="0" err="1"/>
                        <a:t>Primaria</a:t>
                      </a:r>
                    </a:p>
                  </a:txBody>
                  <a:tcPr>
                    <a:lnB w="38100" cap="flat" cmpd="sng" algn="ctr">
                      <a:solidFill>
                        <a:srgbClr val="00B050"/>
                      </a:solidFill>
                      <a:prstDash val="sysDashDot"/>
                      <a:round/>
                      <a:headEnd type="none" w="med" len="med"/>
                      <a:tailEnd type="none" w="med" len="med"/>
                    </a:lnB>
                    <a:solidFill>
                      <a:schemeClr val="accent5">
                        <a:lumMod val="40000"/>
                        <a:lumOff val="60000"/>
                      </a:schemeClr>
                    </a:solidFill>
                  </a:tcPr>
                </a:tc>
                <a:tc hMerge="1">
                  <a:txBody>
                    <a:bodyPr/>
                    <a:lstStyle/>
                    <a:p>
                      <a:endParaRPr lang="fr-FR"/>
                    </a:p>
                  </a:txBody>
                  <a:tcPr/>
                </a:tc>
                <a:tc vMerge="1">
                  <a:txBody>
                    <a:bodyPr/>
                    <a:lstStyle/>
                    <a:p>
                      <a:endParaRPr lang="fr-FR" dirty="0"/>
                    </a:p>
                  </a:txBody>
                  <a:tcPr>
                    <a:lnR w="6350" cap="flat" cmpd="sng" algn="ctr">
                      <a:solidFill>
                        <a:schemeClr val="tx1"/>
                      </a:solidFill>
                      <a:prstDash val="solid"/>
                      <a:round/>
                      <a:headEnd type="none" w="med" len="med"/>
                      <a:tailEnd type="none" w="med" len="med"/>
                    </a:lnR>
                    <a:lnB w="38100" cap="flat" cmpd="sng" algn="ctr">
                      <a:solidFill>
                        <a:srgbClr val="00B050"/>
                      </a:solidFill>
                      <a:prstDash val="sysDashDot"/>
                      <a:round/>
                      <a:headEnd type="none" w="med" len="med"/>
                      <a:tailEnd type="none" w="med" len="med"/>
                    </a:lnB>
                    <a:solidFill>
                      <a:schemeClr val="accent5">
                        <a:lumMod val="40000"/>
                        <a:lumOff val="60000"/>
                      </a:schemeClr>
                    </a:solidFill>
                  </a:tcPr>
                </a:tc>
                <a:tc vMerge="1">
                  <a:txBody>
                    <a:bodyPr/>
                    <a:lstStyle/>
                    <a:p>
                      <a:endParaRPr lang="fr-FR" dirty="0"/>
                    </a:p>
                  </a:txBody>
                  <a:tcPr>
                    <a:lnL w="6350" cap="flat" cmpd="sng" algn="ctr">
                      <a:solidFill>
                        <a:schemeClr val="tx1"/>
                      </a:solidFill>
                      <a:prstDash val="solid"/>
                      <a:round/>
                      <a:headEnd type="none" w="med" len="med"/>
                      <a:tailEnd type="none" w="med" len="med"/>
                    </a:lnL>
                    <a:lnB w="38100" cap="flat" cmpd="sng" algn="ctr">
                      <a:solidFill>
                        <a:srgbClr val="00B050"/>
                      </a:solidFill>
                      <a:prstDash val="sysDashDot"/>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9"/>
                  </a:ext>
                </a:extLst>
              </a:tr>
              <a:tr h="336658">
                <a:tc>
                  <a:txBody>
                    <a:bodyPr/>
                    <a:lstStyle/>
                    <a:p>
                      <a:r>
                        <a:rPr lang="fr-FR" dirty="0"/>
                        <a:t> 12-13 ans</a:t>
                      </a:r>
                    </a:p>
                  </a:txBody>
                  <a:tcPr>
                    <a:lnT w="38100" cap="flat" cmpd="sng" algn="ctr">
                      <a:solidFill>
                        <a:srgbClr val="00B050"/>
                      </a:solidFill>
                      <a:prstDash val="sysDashDot"/>
                      <a:round/>
                      <a:headEnd type="none" w="med" len="med"/>
                      <a:tailEnd type="none" w="med" len="med"/>
                    </a:lnT>
                    <a:solidFill>
                      <a:schemeClr val="accent2">
                        <a:lumMod val="60000"/>
                        <a:lumOff val="40000"/>
                      </a:schemeClr>
                    </a:solidFill>
                  </a:tcPr>
                </a:tc>
                <a:tc>
                  <a:txBody>
                    <a:bodyPr/>
                    <a:lstStyle/>
                    <a:p>
                      <a:r>
                        <a:rPr lang="fr-FR" dirty="0"/>
                        <a:t>  1º  ESO</a:t>
                      </a:r>
                    </a:p>
                  </a:txBody>
                  <a:tcPr>
                    <a:lnT w="38100" cap="flat" cmpd="sng" algn="ctr">
                      <a:solidFill>
                        <a:srgbClr val="00B050"/>
                      </a:solidFill>
                      <a:prstDash val="sysDashDot"/>
                      <a:round/>
                      <a:headEnd type="none" w="med" len="med"/>
                      <a:tailEnd type="none" w="med" len="med"/>
                    </a:lnT>
                    <a:solidFill>
                      <a:schemeClr val="accent2">
                        <a:lumMod val="60000"/>
                        <a:lumOff val="40000"/>
                      </a:schemeClr>
                    </a:solidFill>
                  </a:tcPr>
                </a:tc>
                <a:tc gridSpan="2">
                  <a:txBody>
                    <a:bodyPr/>
                    <a:lstStyle/>
                    <a:p>
                      <a:r>
                        <a:rPr lang="fr-FR" dirty="0" err="1"/>
                        <a:t>Educación</a:t>
                      </a:r>
                      <a:r>
                        <a:rPr lang="fr-FR" dirty="0"/>
                        <a:t> </a:t>
                      </a:r>
                      <a:r>
                        <a:rPr lang="fr-FR" dirty="0" err="1"/>
                        <a:t>Secundaria</a:t>
                      </a:r>
                    </a:p>
                  </a:txBody>
                  <a:tcPr>
                    <a:lnT w="38100" cap="flat" cmpd="sng" algn="ctr">
                      <a:solidFill>
                        <a:srgbClr val="00B050"/>
                      </a:solidFill>
                      <a:prstDash val="sysDashDot"/>
                      <a:round/>
                      <a:headEnd type="none" w="med" len="med"/>
                      <a:tailEnd type="none" w="med" len="med"/>
                    </a:lnT>
                    <a:solidFill>
                      <a:schemeClr val="accent2">
                        <a:lumMod val="60000"/>
                        <a:lumOff val="40000"/>
                      </a:schemeClr>
                    </a:solidFill>
                  </a:tcPr>
                </a:tc>
                <a:tc hMerge="1">
                  <a:txBody>
                    <a:bodyPr/>
                    <a:lstStyle/>
                    <a:p>
                      <a:endParaRPr lang="fr-FR"/>
                    </a:p>
                  </a:txBody>
                  <a:tcPr/>
                </a:tc>
                <a:tc rowSpan="2">
                  <a:txBody>
                    <a:bodyPr/>
                    <a:lstStyle/>
                    <a:p>
                      <a:r>
                        <a:rPr lang="es-ES" sz="1400" b="1" i="0" dirty="0">
                          <a:solidFill>
                            <a:srgbClr val="002060"/>
                          </a:solidFill>
                          <a:latin typeface="Arial" panose="020B0604020202020204" pitchFamily="34" charset="0"/>
                          <a:cs typeface="Arial" panose="020B0604020202020204" pitchFamily="34" charset="0"/>
                        </a:rPr>
                        <a:t>ESO</a:t>
                      </a:r>
                      <a:endParaRPr lang="fr-FR" sz="1400" b="1" i="0" dirty="0">
                        <a:solidFill>
                          <a:schemeClr val="bg1">
                            <a:lumMod val="50000"/>
                          </a:schemeClr>
                        </a:solidFill>
                        <a:latin typeface="Arial" panose="020B0604020202020204" pitchFamily="34" charset="0"/>
                        <a:cs typeface="Arial" panose="020B0604020202020204" pitchFamily="34" charset="0"/>
                      </a:endParaRPr>
                    </a:p>
                  </a:txBody>
                  <a:tcPr>
                    <a:lnR w="6350" cap="flat" cmpd="sng" algn="ctr">
                      <a:solidFill>
                        <a:schemeClr val="tx1"/>
                      </a:solidFill>
                      <a:prstDash val="solid"/>
                      <a:round/>
                      <a:headEnd type="none" w="med" len="med"/>
                      <a:tailEnd type="none" w="med" len="med"/>
                    </a:lnR>
                    <a:lnT w="38100" cap="flat" cmpd="sng" algn="ctr">
                      <a:solidFill>
                        <a:srgbClr val="00B050"/>
                      </a:solidFill>
                      <a:prstDash val="sysDashDot"/>
                      <a:round/>
                      <a:headEnd type="none" w="med" len="med"/>
                      <a:tailEnd type="none" w="med" len="med"/>
                    </a:lnT>
                    <a:solidFill>
                      <a:schemeClr val="accent2">
                        <a:lumMod val="60000"/>
                        <a:lumOff val="40000"/>
                      </a:schemeClr>
                    </a:solidFill>
                  </a:tcPr>
                </a:tc>
                <a:tc rowSpan="4">
                  <a:txBody>
                    <a:bodyPr/>
                    <a:lstStyle/>
                    <a:p>
                      <a:r>
                        <a:rPr lang="fr-FR" dirty="0"/>
                        <a:t>      </a:t>
                      </a:r>
                      <a:r>
                        <a:rPr lang="fr-FR" b="1" dirty="0"/>
                        <a:t>INSTITUTO</a:t>
                      </a:r>
                      <a:r>
                        <a:rPr lang="fr-FR" baseline="0" dirty="0"/>
                        <a:t> </a:t>
                      </a:r>
                      <a:endParaRPr lang="fr-FR" dirty="0"/>
                    </a:p>
                  </a:txBody>
                  <a:tcPr vert="vert" anchor="ctr">
                    <a:lnL w="6350" cap="flat" cmpd="sng" algn="ctr">
                      <a:solidFill>
                        <a:schemeClr val="tx1"/>
                      </a:solidFill>
                      <a:prstDash val="solid"/>
                      <a:round/>
                      <a:headEnd type="none" w="med" len="med"/>
                      <a:tailEnd type="none" w="med" len="med"/>
                    </a:lnL>
                    <a:lnT w="38100" cap="flat" cmpd="sng" algn="ctr">
                      <a:solidFill>
                        <a:srgbClr val="00B050"/>
                      </a:solidFill>
                      <a:prstDash val="sysDashDot"/>
                      <a:round/>
                      <a:headEnd type="none" w="med" len="med"/>
                      <a:tailEnd type="none" w="med" len="med"/>
                    </a:lnT>
                    <a:lnB w="38100" cap="flat" cmpd="sng" algn="ctr">
                      <a:solidFill>
                        <a:srgbClr val="FF0000"/>
                      </a:solidFill>
                      <a:prstDash val="solid"/>
                      <a:round/>
                      <a:headEnd type="none" w="med" len="med"/>
                      <a:tailEnd type="none" w="med" len="med"/>
                    </a:lnB>
                    <a:solidFill>
                      <a:srgbClr val="00B0F0"/>
                    </a:solidFill>
                  </a:tcPr>
                </a:tc>
                <a:extLst>
                  <a:ext uri="{0D108BD9-81ED-4DB2-BD59-A6C34878D82A}">
                    <a16:rowId xmlns:a16="http://schemas.microsoft.com/office/drawing/2014/main" val="10010"/>
                  </a:ext>
                </a:extLst>
              </a:tr>
              <a:tr h="336658">
                <a:tc>
                  <a:txBody>
                    <a:bodyPr/>
                    <a:lstStyle/>
                    <a:p>
                      <a:r>
                        <a:rPr lang="fr-FR" dirty="0"/>
                        <a:t> 13-14 ans</a:t>
                      </a:r>
                    </a:p>
                  </a:txBody>
                  <a:tcPr>
                    <a:solidFill>
                      <a:schemeClr val="accent2">
                        <a:lumMod val="60000"/>
                        <a:lumOff val="40000"/>
                      </a:schemeClr>
                    </a:solidFill>
                  </a:tcPr>
                </a:tc>
                <a:tc>
                  <a:txBody>
                    <a:bodyPr/>
                    <a:lstStyle/>
                    <a:p>
                      <a:r>
                        <a:rPr lang="fr-FR" dirty="0"/>
                        <a:t>  2º</a:t>
                      </a:r>
                      <a:r>
                        <a:rPr lang="fr-FR" baseline="0" dirty="0"/>
                        <a:t>  ESO</a:t>
                      </a:r>
                      <a:endParaRPr lang="fr-FR" dirty="0"/>
                    </a:p>
                  </a:txBody>
                  <a:tcPr>
                    <a:solidFill>
                      <a:schemeClr val="accent2">
                        <a:lumMod val="60000"/>
                        <a:lumOff val="40000"/>
                      </a:schemeClr>
                    </a:solidFill>
                  </a:tcPr>
                </a:tc>
                <a:tc gridSpan="2">
                  <a:txBody>
                    <a:bodyPr/>
                    <a:lstStyle/>
                    <a:p>
                      <a:r>
                        <a:rPr lang="fr-FR" dirty="0" err="1"/>
                        <a:t>Educación</a:t>
                      </a:r>
                      <a:r>
                        <a:rPr lang="fr-FR" dirty="0"/>
                        <a:t> </a:t>
                      </a:r>
                      <a:r>
                        <a:rPr lang="fr-FR" baseline="0" dirty="0" err="1"/>
                        <a:t>Secundaria</a:t>
                      </a:r>
                      <a:endParaRPr lang="fr-FR" dirty="0" err="1"/>
                    </a:p>
                  </a:txBody>
                  <a:tcPr>
                    <a:solidFill>
                      <a:schemeClr val="accent2">
                        <a:lumMod val="60000"/>
                        <a:lumOff val="40000"/>
                      </a:schemeClr>
                    </a:solidFill>
                  </a:tcPr>
                </a:tc>
                <a:tc hMerge="1">
                  <a:txBody>
                    <a:bodyPr/>
                    <a:lstStyle/>
                    <a:p>
                      <a:endParaRPr lang="fr-FR"/>
                    </a:p>
                  </a:txBody>
                  <a:tcPr/>
                </a:tc>
                <a:tc vMerge="1">
                  <a:txBody>
                    <a:bodyPr/>
                    <a:lstStyle/>
                    <a:p>
                      <a:endParaRPr lang="fr-FR" dirty="0"/>
                    </a:p>
                  </a:txBody>
                  <a:tcPr>
                    <a:lnR w="6350" cap="flat" cmpd="sng" algn="ctr">
                      <a:solidFill>
                        <a:schemeClr val="tx1"/>
                      </a:solidFill>
                      <a:prstDash val="solid"/>
                      <a:round/>
                      <a:headEnd type="none" w="med" len="med"/>
                      <a:tailEnd type="none" w="med" len="med"/>
                    </a:lnR>
                    <a:solidFill>
                      <a:schemeClr val="accent2">
                        <a:lumMod val="60000"/>
                        <a:lumOff val="40000"/>
                      </a:schemeClr>
                    </a:solidFill>
                  </a:tcPr>
                </a:tc>
                <a:tc vMerge="1">
                  <a:txBody>
                    <a:bodyPr/>
                    <a:lstStyle/>
                    <a:p>
                      <a:endParaRPr lang="fr-FR" dirty="0"/>
                    </a:p>
                  </a:txBody>
                  <a:tcPr>
                    <a:lnL w="6350" cap="flat" cmpd="sng" algn="ctr">
                      <a:solidFill>
                        <a:schemeClr val="tx1"/>
                      </a:solidFill>
                      <a:prstDash val="solid"/>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val="10011"/>
                  </a:ext>
                </a:extLst>
              </a:tr>
              <a:tr h="336658">
                <a:tc>
                  <a:txBody>
                    <a:bodyPr/>
                    <a:lstStyle/>
                    <a:p>
                      <a:r>
                        <a:rPr lang="fr-FR" dirty="0"/>
                        <a:t> 14-15 ans</a:t>
                      </a:r>
                    </a:p>
                  </a:txBody>
                  <a:tcPr>
                    <a:solidFill>
                      <a:schemeClr val="accent2">
                        <a:lumMod val="60000"/>
                        <a:lumOff val="40000"/>
                      </a:schemeClr>
                    </a:solidFill>
                  </a:tcPr>
                </a:tc>
                <a:tc>
                  <a:txBody>
                    <a:bodyPr/>
                    <a:lstStyle/>
                    <a:p>
                      <a:r>
                        <a:rPr lang="fr-FR" dirty="0"/>
                        <a:t>  3º  </a:t>
                      </a:r>
                      <a:r>
                        <a:rPr lang="fr-FR" baseline="0" dirty="0"/>
                        <a:t>ESO</a:t>
                      </a:r>
                      <a:endParaRPr lang="fr-FR" dirty="0"/>
                    </a:p>
                  </a:txBody>
                  <a:tcPr>
                    <a:solidFill>
                      <a:schemeClr val="accent2">
                        <a:lumMod val="60000"/>
                        <a:lumOff val="40000"/>
                      </a:schemeClr>
                    </a:solidFill>
                  </a:tcPr>
                </a:tc>
                <a:tc gridSpan="2">
                  <a:txBody>
                    <a:bodyPr/>
                    <a:lstStyle/>
                    <a:p>
                      <a:r>
                        <a:rPr lang="fr-FR" dirty="0" err="1"/>
                        <a:t>Educación</a:t>
                      </a:r>
                      <a:r>
                        <a:rPr lang="fr-FR" baseline="0" dirty="0"/>
                        <a:t> </a:t>
                      </a:r>
                      <a:r>
                        <a:rPr lang="fr-FR" baseline="0" dirty="0" err="1"/>
                        <a:t>Secundaria</a:t>
                      </a:r>
                      <a:endParaRPr lang="fr-FR" dirty="0" err="1"/>
                    </a:p>
                  </a:txBody>
                  <a:tcPr>
                    <a:solidFill>
                      <a:schemeClr val="accent2">
                        <a:lumMod val="60000"/>
                        <a:lumOff val="40000"/>
                      </a:schemeClr>
                    </a:solidFill>
                  </a:tcPr>
                </a:tc>
                <a:tc hMerge="1">
                  <a:txBody>
                    <a:bodyPr/>
                    <a:lstStyle/>
                    <a:p>
                      <a:endParaRPr lang="fr-FR"/>
                    </a:p>
                  </a:txBody>
                  <a:tcPr/>
                </a:tc>
                <a:tc rowSpan="2">
                  <a:txBody>
                    <a:bodyPr/>
                    <a:lstStyle/>
                    <a:p>
                      <a:r>
                        <a:rPr lang="es-ES" sz="1400" b="1" i="0" dirty="0">
                          <a:solidFill>
                            <a:srgbClr val="002060"/>
                          </a:solidFill>
                          <a:latin typeface="Arial" panose="020B0604020202020204" pitchFamily="34" charset="0"/>
                          <a:cs typeface="Arial" panose="020B0604020202020204" pitchFamily="34" charset="0"/>
                        </a:rPr>
                        <a:t>ESO</a:t>
                      </a:r>
                      <a:endParaRPr lang="fr-FR" sz="1400" b="1" i="0" dirty="0">
                        <a:solidFill>
                          <a:srgbClr val="7030A0"/>
                        </a:solidFill>
                        <a:latin typeface="Arial" panose="020B0604020202020204" pitchFamily="34" charset="0"/>
                        <a:cs typeface="Arial" panose="020B0604020202020204" pitchFamily="34" charset="0"/>
                      </a:endParaRPr>
                    </a:p>
                  </a:txBody>
                  <a:tcPr>
                    <a:lnR w="635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chemeClr val="accent2">
                        <a:lumMod val="60000"/>
                        <a:lumOff val="40000"/>
                      </a:schemeClr>
                    </a:solidFill>
                  </a:tcPr>
                </a:tc>
                <a:tc vMerge="1">
                  <a:txBody>
                    <a:bodyPr/>
                    <a:lstStyle/>
                    <a:p>
                      <a:endParaRPr lang="fr-FR" dirty="0"/>
                    </a:p>
                  </a:txBody>
                  <a:tcPr>
                    <a:lnL w="6350" cap="flat" cmpd="sng" algn="ctr">
                      <a:solidFill>
                        <a:schemeClr val="tx1"/>
                      </a:solidFill>
                      <a:prstDash val="solid"/>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val="10012"/>
                  </a:ext>
                </a:extLst>
              </a:tr>
              <a:tr h="336658">
                <a:tc>
                  <a:txBody>
                    <a:bodyPr/>
                    <a:lstStyle/>
                    <a:p>
                      <a:r>
                        <a:rPr lang="fr-FR" dirty="0"/>
                        <a:t> 15-16 ans</a:t>
                      </a:r>
                    </a:p>
                  </a:txBody>
                  <a:tcPr>
                    <a:lnB w="38100" cap="flat" cmpd="sng" algn="ctr">
                      <a:solidFill>
                        <a:srgbClr val="FF0000"/>
                      </a:solidFill>
                      <a:prstDash val="solid"/>
                      <a:round/>
                      <a:headEnd type="none" w="med" len="med"/>
                      <a:tailEnd type="none" w="med" len="med"/>
                    </a:lnB>
                    <a:solidFill>
                      <a:schemeClr val="accent2">
                        <a:lumMod val="60000"/>
                        <a:lumOff val="40000"/>
                      </a:schemeClr>
                    </a:solidFill>
                  </a:tcPr>
                </a:tc>
                <a:tc>
                  <a:txBody>
                    <a:bodyPr/>
                    <a:lstStyle/>
                    <a:p>
                      <a:r>
                        <a:rPr lang="fr-FR" dirty="0"/>
                        <a:t>  4º ESO</a:t>
                      </a:r>
                    </a:p>
                  </a:txBody>
                  <a:tcPr>
                    <a:lnB w="38100" cap="flat" cmpd="sng" algn="ctr">
                      <a:solidFill>
                        <a:srgbClr val="FF0000"/>
                      </a:solidFill>
                      <a:prstDash val="solid"/>
                      <a:round/>
                      <a:headEnd type="none" w="med" len="med"/>
                      <a:tailEnd type="none" w="med" len="med"/>
                    </a:lnB>
                    <a:solidFill>
                      <a:schemeClr val="accent2">
                        <a:lumMod val="60000"/>
                        <a:lumOff val="40000"/>
                      </a:schemeClr>
                    </a:solidFill>
                  </a:tcPr>
                </a:tc>
                <a:tc gridSpan="2">
                  <a:txBody>
                    <a:bodyPr/>
                    <a:lstStyle/>
                    <a:p>
                      <a:r>
                        <a:rPr lang="fr-FR" dirty="0" err="1"/>
                        <a:t>Educación</a:t>
                      </a:r>
                      <a:r>
                        <a:rPr lang="fr-FR" dirty="0"/>
                        <a:t> </a:t>
                      </a:r>
                      <a:r>
                        <a:rPr lang="fr-FR" dirty="0" err="1"/>
                        <a:t>Secundaria</a:t>
                      </a:r>
                    </a:p>
                  </a:txBody>
                  <a:tcPr>
                    <a:lnB w="38100" cap="flat" cmpd="sng" algn="ctr">
                      <a:solidFill>
                        <a:srgbClr val="FF0000"/>
                      </a:solidFill>
                      <a:prstDash val="solid"/>
                      <a:round/>
                      <a:headEnd type="none" w="med" len="med"/>
                      <a:tailEnd type="none" w="med" len="med"/>
                    </a:lnB>
                    <a:solidFill>
                      <a:schemeClr val="accent2">
                        <a:lumMod val="60000"/>
                        <a:lumOff val="40000"/>
                      </a:schemeClr>
                    </a:solidFill>
                  </a:tcPr>
                </a:tc>
                <a:tc hMerge="1">
                  <a:txBody>
                    <a:bodyPr/>
                    <a:lstStyle/>
                    <a:p>
                      <a:endParaRPr lang="fr-FR"/>
                    </a:p>
                  </a:txBody>
                  <a:tcPr/>
                </a:tc>
                <a:tc vMerge="1">
                  <a:txBody>
                    <a:bodyPr/>
                    <a:lstStyle/>
                    <a:p>
                      <a:endParaRPr lang="fr-FR" dirty="0"/>
                    </a:p>
                  </a:txBody>
                  <a:tcPr>
                    <a:lnR w="635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chemeClr val="accent2">
                        <a:lumMod val="60000"/>
                        <a:lumOff val="40000"/>
                      </a:schemeClr>
                    </a:solidFill>
                  </a:tcPr>
                </a:tc>
                <a:tc vMerge="1">
                  <a:txBody>
                    <a:bodyPr/>
                    <a:lstStyle/>
                    <a:p>
                      <a:endParaRPr lang="fr-FR" dirty="0"/>
                    </a:p>
                  </a:txBody>
                  <a:tcPr>
                    <a:lnL w="6350" cap="flat" cmpd="sng" algn="ctr">
                      <a:solidFill>
                        <a:schemeClr val="tx1"/>
                      </a:solidFill>
                      <a:prstDash val="solid"/>
                      <a:round/>
                      <a:headEnd type="none" w="med" len="med"/>
                      <a:tailEnd type="none" w="med" len="med"/>
                    </a:lnL>
                    <a:lnB w="38100" cap="flat" cmpd="sng" algn="ctr">
                      <a:solidFill>
                        <a:srgbClr val="FF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3"/>
                  </a:ext>
                </a:extLst>
              </a:tr>
              <a:tr h="336658">
                <a:tc>
                  <a:txBody>
                    <a:bodyPr/>
                    <a:lstStyle/>
                    <a:p>
                      <a:r>
                        <a:rPr lang="fr-FR" dirty="0"/>
                        <a:t> 16-17 ans</a:t>
                      </a:r>
                    </a:p>
                  </a:txBody>
                  <a:tcPr>
                    <a:lnT w="38100" cap="flat" cmpd="sng" algn="ctr">
                      <a:solidFill>
                        <a:srgbClr val="FF0000"/>
                      </a:solidFill>
                      <a:prstDash val="solid"/>
                      <a:round/>
                      <a:headEnd type="none" w="med" len="med"/>
                      <a:tailEnd type="none" w="med" len="med"/>
                    </a:lnT>
                    <a:solidFill>
                      <a:schemeClr val="accent6">
                        <a:lumMod val="60000"/>
                        <a:lumOff val="40000"/>
                      </a:schemeClr>
                    </a:solidFill>
                  </a:tcPr>
                </a:tc>
                <a:tc>
                  <a:txBody>
                    <a:bodyPr/>
                    <a:lstStyle/>
                    <a:p>
                      <a:r>
                        <a:rPr lang="fr-FR" dirty="0"/>
                        <a:t>  Primero</a:t>
                      </a:r>
                    </a:p>
                  </a:txBody>
                  <a:tcPr>
                    <a:lnT w="38100" cap="flat" cmpd="sng" algn="ctr">
                      <a:solidFill>
                        <a:srgbClr val="FF0000"/>
                      </a:solidFill>
                      <a:prstDash val="solid"/>
                      <a:round/>
                      <a:headEnd type="none" w="med" len="med"/>
                      <a:tailEnd type="none" w="med" len="med"/>
                    </a:lnT>
                    <a:solidFill>
                      <a:schemeClr val="accent6">
                        <a:lumMod val="60000"/>
                        <a:lumOff val="40000"/>
                      </a:schemeClr>
                    </a:solidFill>
                  </a:tcPr>
                </a:tc>
                <a:tc>
                  <a:txBody>
                    <a:bodyPr/>
                    <a:lstStyle/>
                    <a:p>
                      <a:r>
                        <a:rPr lang="fr-FR" dirty="0"/>
                        <a:t>Bachillerato</a:t>
                      </a:r>
                    </a:p>
                  </a:txBody>
                  <a:tcPr>
                    <a:lnR w="6350" cap="flat" cmpd="sng" algn="ctr">
                      <a:solidFill>
                        <a:schemeClr val="tx1"/>
                      </a:solidFill>
                      <a:prstDash val="sysDot"/>
                      <a:round/>
                      <a:headEnd type="none" w="med" len="med"/>
                      <a:tailEnd type="none" w="med" len="med"/>
                    </a:lnR>
                    <a:lnT w="38100" cap="flat" cmpd="sng" algn="ctr">
                      <a:solidFill>
                        <a:srgbClr val="FF0000"/>
                      </a:solidFill>
                      <a:prstDash val="solid"/>
                      <a:round/>
                      <a:headEnd type="none" w="med" len="med"/>
                      <a:tailEnd type="none" w="med" len="med"/>
                    </a:lnT>
                    <a:blipFill>
                      <a:blip r:embed="rId2"/>
                      <a:tile tx="0" ty="0" sx="100000" sy="100000" flip="none" algn="tl"/>
                    </a:blipFill>
                  </a:tcPr>
                </a:tc>
                <a:tc>
                  <a:txBody>
                    <a:bodyPr/>
                    <a:lstStyle/>
                    <a:p>
                      <a:r>
                        <a:rPr lang="fr-FR" dirty="0"/>
                        <a:t>Grado Medio</a:t>
                      </a:r>
                    </a:p>
                  </a:txBody>
                  <a:tcPr>
                    <a:lnL w="6350" cap="flat" cmpd="sng" algn="ctr">
                      <a:solidFill>
                        <a:schemeClr val="tx1"/>
                      </a:solidFill>
                      <a:prstDash val="sysDot"/>
                      <a:round/>
                      <a:headEnd type="none" w="med" len="med"/>
                      <a:tailEnd type="none" w="med" len="med"/>
                    </a:lnL>
                    <a:lnT w="38100" cap="flat" cmpd="sng" algn="ctr">
                      <a:solidFill>
                        <a:srgbClr val="FF0000"/>
                      </a:solidFill>
                      <a:prstDash val="solid"/>
                      <a:round/>
                      <a:headEnd type="none" w="med" len="med"/>
                      <a:tailEnd type="none" w="med" len="med"/>
                    </a:lnT>
                    <a:blipFill>
                      <a:blip r:embed="rId3"/>
                      <a:tile tx="0" ty="0" sx="100000" sy="100000" flip="none" algn="tl"/>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i="0" dirty="0">
                          <a:solidFill>
                            <a:srgbClr val="002060"/>
                          </a:solidFill>
                          <a:latin typeface="Arial" panose="020B0604020202020204" pitchFamily="34" charset="0"/>
                          <a:cs typeface="Arial" panose="020B0604020202020204" pitchFamily="34" charset="0"/>
                        </a:rPr>
                        <a:t>Bachillerato.</a:t>
                      </a:r>
                    </a:p>
                  </a:txBody>
                  <a:tcPr>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blipFill>
                      <a:blip r:embed="rId2"/>
                      <a:tile tx="0" ty="0" sx="100000" sy="100000" flip="none" algn="tl"/>
                    </a:blipFill>
                  </a:tcPr>
                </a:tc>
                <a:tc rowSpan="2">
                  <a:txBody>
                    <a:bodyPr/>
                    <a:lstStyle/>
                    <a:p>
                      <a:endParaRPr lang="fr-FR" dirty="0"/>
                    </a:p>
                  </a:txBody>
                  <a:tcPr>
                    <a:lnL w="6350" cap="flat" cmpd="sng" algn="ctr">
                      <a:solidFill>
                        <a:schemeClr val="tx1"/>
                      </a:solidFill>
                      <a:prstDash val="solid"/>
                      <a:round/>
                      <a:headEnd type="none" w="med" len="med"/>
                      <a:tailEnd type="none" w="med" len="med"/>
                    </a:lnL>
                    <a:lnT w="38100" cap="flat" cmpd="sng" algn="ctr">
                      <a:solidFill>
                        <a:srgbClr val="FF0000"/>
                      </a:solidFill>
                      <a:prstDash val="solid"/>
                      <a:round/>
                      <a:headEnd type="none" w="med" len="med"/>
                      <a:tailEnd type="none" w="med" len="med"/>
                    </a:lnT>
                    <a:solidFill>
                      <a:srgbClr val="00B0F0"/>
                    </a:solidFill>
                  </a:tcPr>
                </a:tc>
                <a:extLst>
                  <a:ext uri="{0D108BD9-81ED-4DB2-BD59-A6C34878D82A}">
                    <a16:rowId xmlns:a16="http://schemas.microsoft.com/office/drawing/2014/main" val="10014"/>
                  </a:ext>
                </a:extLst>
              </a:tr>
              <a:tr h="336658">
                <a:tc>
                  <a:txBody>
                    <a:bodyPr/>
                    <a:lstStyle/>
                    <a:p>
                      <a:r>
                        <a:rPr lang="fr-FR" dirty="0"/>
                        <a:t> 17-18 ans</a:t>
                      </a:r>
                    </a:p>
                  </a:txBody>
                  <a:tcPr>
                    <a:solidFill>
                      <a:schemeClr val="accent6">
                        <a:lumMod val="60000"/>
                        <a:lumOff val="40000"/>
                      </a:schemeClr>
                    </a:solidFill>
                  </a:tcPr>
                </a:tc>
                <a:tc>
                  <a:txBody>
                    <a:bodyPr/>
                    <a:lstStyle/>
                    <a:p>
                      <a:r>
                        <a:rPr lang="fr-FR" dirty="0"/>
                        <a:t> Segundo</a:t>
                      </a:r>
                    </a:p>
                  </a:txBody>
                  <a:tcPr>
                    <a:solidFill>
                      <a:schemeClr val="accent6">
                        <a:lumMod val="60000"/>
                        <a:lumOff val="40000"/>
                      </a:schemeClr>
                    </a:solidFill>
                  </a:tcPr>
                </a:tc>
                <a:tc>
                  <a:txBody>
                    <a:bodyPr/>
                    <a:lstStyle/>
                    <a:p>
                      <a:r>
                        <a:rPr lang="fr-FR" dirty="0"/>
                        <a:t>Bachillerato</a:t>
                      </a:r>
                    </a:p>
                  </a:txBody>
                  <a:tcPr>
                    <a:lnR w="6350" cap="flat" cmpd="sng" algn="ctr">
                      <a:solidFill>
                        <a:schemeClr val="tx1"/>
                      </a:solidFill>
                      <a:prstDash val="sysDot"/>
                      <a:round/>
                      <a:headEnd type="none" w="med" len="med"/>
                      <a:tailEnd type="none" w="med" len="med"/>
                    </a:lnR>
                    <a:blipFill>
                      <a:blip r:embed="rId2"/>
                      <a:tile tx="0" ty="0" sx="100000" sy="100000" flip="none" algn="tl"/>
                    </a:blipFill>
                  </a:tcPr>
                </a:tc>
                <a:tc>
                  <a:txBody>
                    <a:bodyPr/>
                    <a:lstStyle/>
                    <a:p>
                      <a:r>
                        <a:rPr lang="fr-FR" dirty="0"/>
                        <a:t>Grado superior</a:t>
                      </a:r>
                    </a:p>
                  </a:txBody>
                  <a:tcPr>
                    <a:lnL w="6350" cap="flat" cmpd="sng" algn="ctr">
                      <a:solidFill>
                        <a:schemeClr val="tx1"/>
                      </a:solidFill>
                      <a:prstDash val="sysDot"/>
                      <a:round/>
                      <a:headEnd type="none" w="med" len="med"/>
                      <a:tailEnd type="none" w="med" len="med"/>
                    </a:lnL>
                    <a:blipFill>
                      <a:blip r:embed="rId3"/>
                      <a:tile tx="0" ty="0" sx="100000" sy="100000" flip="none" algn="tl"/>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i="0" dirty="0">
                          <a:solidFill>
                            <a:srgbClr val="002060"/>
                          </a:solidFill>
                          <a:latin typeface="Arial" panose="020B0604020202020204" pitchFamily="34" charset="0"/>
                          <a:cs typeface="Arial" panose="020B0604020202020204" pitchFamily="34" charset="0"/>
                        </a:rPr>
                        <a:t>Bachillerato.</a:t>
                      </a:r>
                    </a:p>
                  </a:txBody>
                  <a:tcPr>
                    <a:lnR w="6350" cap="flat" cmpd="sng" algn="ctr">
                      <a:solidFill>
                        <a:schemeClr val="tx1"/>
                      </a:solidFill>
                      <a:prstDash val="solid"/>
                      <a:round/>
                      <a:headEnd type="none" w="med" len="med"/>
                      <a:tailEnd type="none" w="med" len="med"/>
                    </a:lnR>
                    <a:blipFill>
                      <a:blip r:embed="rId3"/>
                      <a:tile tx="0" ty="0" sx="100000" sy="100000" flip="none" algn="tl"/>
                    </a:blipFill>
                  </a:tcPr>
                </a:tc>
                <a:tc vMerge="1">
                  <a:txBody>
                    <a:bodyPr/>
                    <a:lstStyle/>
                    <a:p>
                      <a:endParaRPr lang="fr-FR" dirty="0"/>
                    </a:p>
                  </a:txBody>
                  <a:tcPr>
                    <a:lnL w="6350" cap="flat" cmpd="sng" algn="ctr">
                      <a:solidFill>
                        <a:schemeClr val="tx1"/>
                      </a:solidFill>
                      <a:prstDash val="solid"/>
                      <a:round/>
                      <a:headEnd type="none" w="med" len="med"/>
                      <a:tailEnd type="none" w="med" len="med"/>
                    </a:lnL>
                    <a:solidFill>
                      <a:schemeClr val="accent6">
                        <a:lumMod val="60000"/>
                        <a:lumOff val="40000"/>
                      </a:schemeClr>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ABEA0161-D345-4BFC-9341-AC5757D7A9F3}"/>
              </a:ext>
            </a:extLst>
          </p:cNvPr>
          <p:cNvSpPr>
            <a:spLocks noGrp="1"/>
          </p:cNvSpPr>
          <p:nvPr>
            <p:ph idx="1"/>
          </p:nvPr>
        </p:nvSpPr>
        <p:spPr>
          <a:xfrm>
            <a:off x="179388" y="404813"/>
            <a:ext cx="8137525" cy="6048375"/>
          </a:xfrm>
        </p:spPr>
        <p:style>
          <a:lnRef idx="2">
            <a:schemeClr val="accent5"/>
          </a:lnRef>
          <a:fillRef idx="1">
            <a:schemeClr val="lt1"/>
          </a:fillRef>
          <a:effectRef idx="0">
            <a:schemeClr val="accent5"/>
          </a:effectRef>
          <a:fontRef idx="minor">
            <a:schemeClr val="dk1"/>
          </a:fontRef>
        </p:style>
        <p:txBody>
          <a:bodyPr rtlCol="0">
            <a:normAutofit/>
          </a:bodyPr>
          <a:lstStyle/>
          <a:p>
            <a:pPr fontAlgn="auto">
              <a:spcAft>
                <a:spcPts val="0"/>
              </a:spcAft>
              <a:defRPr/>
            </a:pPr>
            <a:r>
              <a:rPr lang="fr-FR" b="1" u="sng" dirty="0" err="1">
                <a:solidFill>
                  <a:srgbClr val="C00000"/>
                </a:solidFill>
              </a:rPr>
              <a:t>Organización</a:t>
            </a:r>
            <a:r>
              <a:rPr lang="fr-FR" b="1" u="sng" dirty="0">
                <a:solidFill>
                  <a:srgbClr val="C00000"/>
                </a:solidFill>
              </a:rPr>
              <a:t> del </a:t>
            </a:r>
            <a:r>
              <a:rPr lang="fr-FR" b="1" u="sng" dirty="0" err="1">
                <a:solidFill>
                  <a:srgbClr val="C00000"/>
                </a:solidFill>
              </a:rPr>
              <a:t>año</a:t>
            </a:r>
            <a:r>
              <a:rPr lang="fr-FR" b="1" u="sng" dirty="0">
                <a:solidFill>
                  <a:srgbClr val="C00000"/>
                </a:solidFill>
              </a:rPr>
              <a:t> </a:t>
            </a:r>
            <a:r>
              <a:rPr lang="fr-FR" b="1" u="sng" dirty="0" err="1">
                <a:solidFill>
                  <a:srgbClr val="C00000"/>
                </a:solidFill>
              </a:rPr>
              <a:t>escolar</a:t>
            </a:r>
            <a:r>
              <a:rPr lang="fr-FR" b="1" u="sng" dirty="0">
                <a:solidFill>
                  <a:srgbClr val="C00000"/>
                </a:solidFill>
              </a:rPr>
              <a:t>:</a:t>
            </a:r>
          </a:p>
          <a:p>
            <a:pPr marL="571500" indent="-457200" fontAlgn="auto">
              <a:spcAft>
                <a:spcPts val="0"/>
              </a:spcAft>
              <a:buFont typeface="+mj-lt"/>
              <a:buAutoNum type="arabicPeriod"/>
              <a:defRPr/>
            </a:pPr>
            <a:r>
              <a:rPr lang="es-ES" sz="2400" b="1" dirty="0">
                <a:solidFill>
                  <a:srgbClr val="FF0000"/>
                </a:solidFill>
              </a:rPr>
              <a:t>Las vacaciones</a:t>
            </a:r>
            <a:r>
              <a:rPr lang="es-ES" sz="2400" b="1" dirty="0">
                <a:solidFill>
                  <a:srgbClr val="00B050"/>
                </a:solidFill>
              </a:rPr>
              <a:t>.</a:t>
            </a:r>
          </a:p>
          <a:p>
            <a:pPr marL="114300" indent="0" algn="just" fontAlgn="auto">
              <a:spcAft>
                <a:spcPts val="0"/>
              </a:spcAft>
              <a:buNone/>
              <a:defRPr/>
            </a:pPr>
            <a:r>
              <a:rPr lang="es-ES" sz="2400" dirty="0">
                <a:solidFill>
                  <a:schemeClr val="tx1"/>
                </a:solidFill>
              </a:rPr>
              <a:t>Los alumnos tienen 12 semanas de vacaciones en verano, 2 semanas para Navidad, 3 días para carnaval y 2 semanas para primavera (la semana Santa). </a:t>
            </a:r>
            <a:endParaRPr lang="es-ES" sz="2400" dirty="0">
              <a:solidFill>
                <a:schemeClr val="tx1"/>
              </a:solidFill>
              <a:cs typeface="Calibri"/>
            </a:endParaRPr>
          </a:p>
          <a:p>
            <a:pPr marL="114300" indent="0" algn="just" fontAlgn="auto">
              <a:spcAft>
                <a:spcPts val="0"/>
              </a:spcAft>
              <a:buNone/>
              <a:defRPr/>
            </a:pPr>
            <a:r>
              <a:rPr lang="es-ES" sz="2400" dirty="0">
                <a:solidFill>
                  <a:schemeClr val="tx1"/>
                </a:solidFill>
              </a:rPr>
              <a:t>También hay días festivos (1 de noviembre, 6 de diciembre, 1 de mayo) y días festivos otorgados por las comunidades y municipales. En total, los estudiantes españoles se benefician de 16 semanas de vacaciones</a:t>
            </a:r>
            <a:r>
              <a:rPr lang="es-ES" sz="2400" dirty="0">
                <a:solidFill>
                  <a:srgbClr val="00B050"/>
                </a:solidFill>
              </a:rPr>
              <a:t>.</a:t>
            </a:r>
            <a:r>
              <a:rPr lang="fr-FR" sz="2000" dirty="0">
                <a:solidFill>
                  <a:srgbClr val="00B050"/>
                </a:solidFill>
              </a:rPr>
              <a:t> </a:t>
            </a:r>
            <a:r>
              <a:rPr lang="fr-FR" sz="2400" dirty="0">
                <a:solidFill>
                  <a:srgbClr val="00B050"/>
                </a:solidFill>
              </a:rPr>
              <a:t>                                                                                                                                                                 </a:t>
            </a:r>
            <a:endParaRPr lang="fr-FR" sz="2400" dirty="0">
              <a:solidFill>
                <a:srgbClr val="00B050"/>
              </a:solidFill>
              <a:cs typeface="Calibri"/>
            </a:endParaRPr>
          </a:p>
          <a:p>
            <a:pPr marL="571500" indent="-457200" algn="just" fontAlgn="auto">
              <a:spcAft>
                <a:spcPts val="0"/>
              </a:spcAft>
              <a:buFont typeface="+mj-lt"/>
              <a:buAutoNum type="arabicPeriod" startAt="2"/>
              <a:defRPr/>
            </a:pPr>
            <a:r>
              <a:rPr lang="es-ES" sz="2400" b="1" dirty="0">
                <a:solidFill>
                  <a:srgbClr val="FF0000"/>
                </a:solidFill>
              </a:rPr>
              <a:t>Horarios y días de clases.</a:t>
            </a:r>
            <a:endParaRPr lang="es-ES" sz="2400" b="1" dirty="0">
              <a:solidFill>
                <a:srgbClr val="FF0000"/>
              </a:solidFill>
              <a:cs typeface="Calibri"/>
            </a:endParaRPr>
          </a:p>
          <a:p>
            <a:pPr marL="114300" indent="0" algn="just" fontAlgn="auto">
              <a:spcAft>
                <a:spcPts val="0"/>
              </a:spcAft>
              <a:buNone/>
              <a:defRPr/>
            </a:pPr>
            <a:r>
              <a:rPr lang="es-ES" sz="2400" dirty="0">
                <a:solidFill>
                  <a:schemeClr val="tx1"/>
                </a:solidFill>
              </a:rPr>
              <a:t>Los alumnos estudian 5 horas al día, 175 días al año. Los alumnos comienzan las clases de las 09:00h y terminan alrededor de las 14:00h durante 5 días a la semana de lunes a viernes.</a:t>
            </a:r>
            <a:endParaRPr lang="fr-FR" sz="20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18FBD7AF-284A-4F2A-972A-EE98416A611B}"/>
              </a:ext>
            </a:extLst>
          </p:cNvPr>
          <p:cNvSpPr>
            <a:spLocks noGrp="1"/>
          </p:cNvSpPr>
          <p:nvPr>
            <p:ph idx="1"/>
          </p:nvPr>
        </p:nvSpPr>
        <p:spPr>
          <a:xfrm>
            <a:off x="323850" y="1196752"/>
            <a:ext cx="8640638" cy="5256436"/>
          </a:xfrm>
        </p:spPr>
        <p:style>
          <a:lnRef idx="2">
            <a:schemeClr val="accent5"/>
          </a:lnRef>
          <a:fillRef idx="1">
            <a:schemeClr val="lt1"/>
          </a:fillRef>
          <a:effectRef idx="0">
            <a:schemeClr val="accent5"/>
          </a:effectRef>
          <a:fontRef idx="minor">
            <a:schemeClr val="dk1"/>
          </a:fontRef>
        </p:style>
        <p:txBody>
          <a:bodyPr rtlCol="0">
            <a:normAutofit fontScale="77500" lnSpcReduction="20000"/>
          </a:bodyPr>
          <a:lstStyle/>
          <a:p>
            <a:pPr algn="just" fontAlgn="auto">
              <a:spcAft>
                <a:spcPts val="0"/>
              </a:spcAft>
              <a:buFont typeface="Wingdings" panose="05000000000000000000" pitchFamily="2" charset="2"/>
              <a:buChar char="§"/>
              <a:defRPr/>
            </a:pPr>
            <a:r>
              <a:rPr lang="es-ES" b="1" dirty="0"/>
              <a:t>Centros públicos: </a:t>
            </a:r>
            <a:r>
              <a:rPr lang="es-ES" dirty="0"/>
              <a:t>la titularidad es de la administración educativa y están financiados con</a:t>
            </a:r>
            <a:r>
              <a:rPr lang="es-ES" b="1" dirty="0"/>
              <a:t> </a:t>
            </a:r>
            <a:r>
              <a:rPr lang="es-ES" dirty="0"/>
              <a:t>fondos públicos</a:t>
            </a:r>
          </a:p>
          <a:p>
            <a:pPr algn="just" fontAlgn="auto">
              <a:spcAft>
                <a:spcPts val="0"/>
              </a:spcAft>
              <a:buFont typeface="Wingdings" panose="05000000000000000000" pitchFamily="2" charset="2"/>
              <a:buChar char="§"/>
              <a:defRPr/>
            </a:pPr>
            <a:r>
              <a:rPr lang="es-ES" b="1" dirty="0"/>
              <a:t>Centros privados: </a:t>
            </a:r>
            <a:r>
              <a:rPr lang="es-ES" dirty="0"/>
              <a:t>la titularidad es privada y están financiados con fondos privados</a:t>
            </a:r>
          </a:p>
          <a:p>
            <a:pPr algn="just" fontAlgn="auto">
              <a:spcAft>
                <a:spcPts val="0"/>
              </a:spcAft>
              <a:buFont typeface="Wingdings" panose="05000000000000000000" pitchFamily="2" charset="2"/>
              <a:buChar char="§"/>
              <a:defRPr/>
            </a:pPr>
            <a:r>
              <a:rPr lang="es-ES" b="1" dirty="0"/>
              <a:t>Centros privados concertados </a:t>
            </a:r>
            <a:r>
              <a:rPr lang="es-ES" dirty="0"/>
              <a:t>o subsidiadas por el gobierno son centros privados que tienen un acuerdo con la Administración que paga al personal docente y subsidia los costos de funcionamiento. Deben tener las mismas reglas, horarios, programas y sistemas de organización que los centros públicos y generalmente implican ciertos costos mensuales para los estudiantes.</a:t>
            </a:r>
          </a:p>
          <a:p>
            <a:pPr algn="just" fontAlgn="auto">
              <a:spcAft>
                <a:spcPts val="0"/>
              </a:spcAft>
              <a:buFont typeface="Wingdings" panose="05000000000000000000" pitchFamily="2" charset="2"/>
              <a:buChar char="§"/>
              <a:defRPr/>
            </a:pPr>
            <a:r>
              <a:rPr lang="es-ES" b="1" dirty="0"/>
              <a:t>Escuelas internacionales</a:t>
            </a:r>
            <a:r>
              <a:rPr lang="es-ES" dirty="0"/>
              <a:t> combinan el sistema educativo español con el sistema educativo del país que representan, ofreciendo a los estudiantes conocimientos sobre las dos culturas y la entrada a la educación superior española y extranjera.</a:t>
            </a:r>
          </a:p>
          <a:p>
            <a:pPr algn="just" fontAlgn="auto">
              <a:spcAft>
                <a:spcPts val="0"/>
              </a:spcAft>
              <a:buFont typeface="Wingdings" panose="05000000000000000000" pitchFamily="2" charset="2"/>
              <a:buChar char="§"/>
              <a:defRPr/>
            </a:pPr>
            <a:endParaRPr lang="es-ES" dirty="0"/>
          </a:p>
          <a:p>
            <a:pPr algn="just" fontAlgn="auto">
              <a:spcAft>
                <a:spcPts val="0"/>
              </a:spcAft>
              <a:buFont typeface="Wingdings" panose="05000000000000000000" pitchFamily="2" charset="2"/>
              <a:buChar char="§"/>
              <a:defRPr/>
            </a:pPr>
            <a:endParaRPr lang="fr-FR" sz="1800" dirty="0"/>
          </a:p>
        </p:txBody>
      </p:sp>
      <p:sp>
        <p:nvSpPr>
          <p:cNvPr id="22" name="Rectángulo 21">
            <a:extLst>
              <a:ext uri="{FF2B5EF4-FFF2-40B4-BE49-F238E27FC236}">
                <a16:creationId xmlns:a16="http://schemas.microsoft.com/office/drawing/2014/main" id="{3BAB1D7A-9911-418E-B8AC-B8A38A3316B5}"/>
              </a:ext>
            </a:extLst>
          </p:cNvPr>
          <p:cNvSpPr/>
          <p:nvPr/>
        </p:nvSpPr>
        <p:spPr>
          <a:xfrm>
            <a:off x="323850" y="273422"/>
            <a:ext cx="8640638" cy="646331"/>
          </a:xfrm>
          <a:prstGeom prst="rect">
            <a:avLst/>
          </a:prstGeom>
        </p:spPr>
        <p:txBody>
          <a:bodyPr wrap="square">
            <a:spAutoFit/>
          </a:bodyPr>
          <a:lstStyle/>
          <a:p>
            <a:pPr marL="114300" indent="0">
              <a:buNone/>
            </a:pPr>
            <a:r>
              <a:rPr lang="es-ES" b="1" dirty="0">
                <a:solidFill>
                  <a:srgbClr val="FF0000"/>
                </a:solidFill>
              </a:rPr>
              <a:t>Tipos de centros docentes no universitarios según su titularidad y su fuente de financiación:</a:t>
            </a:r>
            <a:endParaRPr lang="es-ES"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5348F6C1-FFAA-486A-B24A-73BAE6E6DDBF}"/>
              </a:ext>
            </a:extLst>
          </p:cNvPr>
          <p:cNvSpPr>
            <a:spLocks noGrp="1"/>
          </p:cNvSpPr>
          <p:nvPr>
            <p:ph idx="1"/>
          </p:nvPr>
        </p:nvSpPr>
        <p:spPr>
          <a:xfrm>
            <a:off x="395288" y="333375"/>
            <a:ext cx="7548562" cy="5903913"/>
          </a:xfrm>
        </p:spPr>
        <p:style>
          <a:lnRef idx="2">
            <a:schemeClr val="accent5"/>
          </a:lnRef>
          <a:fillRef idx="1">
            <a:schemeClr val="lt1"/>
          </a:fillRef>
          <a:effectRef idx="0">
            <a:schemeClr val="accent5"/>
          </a:effectRef>
          <a:fontRef idx="minor">
            <a:schemeClr val="dk1"/>
          </a:fontRef>
        </p:style>
        <p:txBody>
          <a:bodyPr rtlCol="0">
            <a:normAutofit fontScale="92500" lnSpcReduction="20000"/>
          </a:bodyPr>
          <a:lstStyle/>
          <a:p>
            <a:pPr fontAlgn="auto">
              <a:spcAft>
                <a:spcPts val="0"/>
              </a:spcAft>
              <a:defRPr/>
            </a:pPr>
            <a:r>
              <a:rPr lang="es-ES" u="sng" dirty="0">
                <a:solidFill>
                  <a:srgbClr val="C00000"/>
                </a:solidFill>
              </a:rPr>
              <a:t>Participación de los padres en el sistema educativo:</a:t>
            </a:r>
          </a:p>
          <a:p>
            <a:pPr algn="just" fontAlgn="auto">
              <a:spcAft>
                <a:spcPts val="0"/>
              </a:spcAft>
              <a:defRPr/>
            </a:pPr>
            <a:r>
              <a:rPr lang="es-ES" sz="1600" dirty="0"/>
              <a:t>La Constitución establece que las autoridades públicas deben garantizar la participación de los padres en la planificación general de la educación, en el control y la gestión de los centros que reciben fondos públicos. Esta participación se lleva a cabo a través del Consejo Escolar del Estado y los Consejos Escolares Autónomos. Los padres también participan en las juntas escolares de los centros. La participación en los consejos generalmente se lleva a cabo a través de las Asociaciones de Padres (AMPAS). </a:t>
            </a:r>
            <a:endParaRPr lang="es-ES" sz="1600" dirty="0">
              <a:cs typeface="Calibri"/>
            </a:endParaRPr>
          </a:p>
          <a:p>
            <a:pPr algn="just" fontAlgn="auto">
              <a:spcAft>
                <a:spcPts val="0"/>
              </a:spcAft>
              <a:defRPr/>
            </a:pPr>
            <a:r>
              <a:rPr lang="es-ES" sz="1600" b="1" dirty="0"/>
              <a:t>AMPA</a:t>
            </a:r>
            <a:r>
              <a:rPr lang="es-ES" sz="1600" dirty="0"/>
              <a:t> trabaja para mejorar la escuela y colabora en las actividades educativas de los centros. Se realiza una votación para elegir a los padres que integran la Junta Directiva de AMPAS. Los representantes elegidos actúan y representan a los padres ante los maestros y la administración del establecimiento escolar, así como ante los funcionarios del Consejo Académico. Los padres también participan en la orientación e integración educativa de sus hijos. Los estudiantes tienen un tutor que los sigue y establece una comunicación directa con las familias. Este maestro tiene un horario específico para recibir a los padres de los alumnos y pueden proporcionar información y orientación a los alumnos para evitar el fracaso escolar. El Ministerio de Educación, las Comunidades Autónomas y los municipios otorgan subvenciones a las asociaciones de padres.</a:t>
            </a:r>
            <a:endParaRPr lang="es-ES" sz="1600" dirty="0">
              <a:cs typeface="Calibri"/>
            </a:endParaRPr>
          </a:p>
          <a:p>
            <a:pPr algn="just" fontAlgn="auto">
              <a:spcAft>
                <a:spcPts val="0"/>
              </a:spcAft>
              <a:defRPr/>
            </a:pPr>
            <a:r>
              <a:rPr lang="fr-FR" u="sng" dirty="0" err="1">
                <a:solidFill>
                  <a:srgbClr val="C00000"/>
                </a:solidFill>
              </a:rPr>
              <a:t>Formación</a:t>
            </a:r>
            <a:r>
              <a:rPr lang="fr-FR" u="sng" dirty="0">
                <a:solidFill>
                  <a:srgbClr val="C00000"/>
                </a:solidFill>
              </a:rPr>
              <a:t> </a:t>
            </a:r>
            <a:r>
              <a:rPr lang="fr-FR" u="sng" dirty="0" err="1">
                <a:solidFill>
                  <a:srgbClr val="C00000"/>
                </a:solidFill>
              </a:rPr>
              <a:t>docente</a:t>
            </a:r>
            <a:r>
              <a:rPr lang="fr-FR" u="sng" dirty="0">
                <a:solidFill>
                  <a:srgbClr val="C00000"/>
                </a:solidFill>
              </a:rPr>
              <a:t>:</a:t>
            </a:r>
            <a:endParaRPr lang="fr-FR" u="sng" dirty="0">
              <a:solidFill>
                <a:srgbClr val="C00000"/>
              </a:solidFill>
              <a:cs typeface="Calibri"/>
            </a:endParaRPr>
          </a:p>
          <a:p>
            <a:pPr algn="just" fontAlgn="auto">
              <a:spcAft>
                <a:spcPts val="0"/>
              </a:spcAft>
              <a:defRPr/>
            </a:pPr>
            <a:r>
              <a:rPr lang="es-ES" sz="1600" dirty="0"/>
              <a:t>Los maestros de primaria tienen un título universitario que marca un nivel universitario de tres años de estudio (Magisterio). </a:t>
            </a:r>
            <a:endParaRPr lang="es-ES" sz="1600" dirty="0">
              <a:cs typeface="Calibri"/>
            </a:endParaRPr>
          </a:p>
          <a:p>
            <a:pPr algn="just" fontAlgn="auto">
              <a:spcAft>
                <a:spcPts val="0"/>
              </a:spcAft>
              <a:defRPr/>
            </a:pPr>
            <a:r>
              <a:rPr lang="es-ES" sz="1600" dirty="0"/>
              <a:t>Los profesores de secundaria deben tener una formación universitaria especializada en una materia que dure cinco años, y luego deben recibir una formación didáctica. Debe aprobar un examen estatal (oposición) para trabajar en el sistema público. Se requiere que los maestros tomen capacitación en el servicio ya sea durante el año escolar o durante el verano.</a:t>
            </a:r>
            <a:endParaRPr lang="fr-FR" dirty="0">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0ADC0870-CABB-46B5-B72E-48E6C24C7F98}"/>
              </a:ext>
            </a:extLst>
          </p:cNvPr>
          <p:cNvSpPr>
            <a:spLocks noGrp="1"/>
          </p:cNvSpPr>
          <p:nvPr>
            <p:ph idx="1"/>
          </p:nvPr>
        </p:nvSpPr>
        <p:spPr>
          <a:xfrm>
            <a:off x="323850" y="476250"/>
            <a:ext cx="7620000" cy="5832475"/>
          </a:xfrm>
        </p:spPr>
        <p:style>
          <a:lnRef idx="2">
            <a:schemeClr val="accent5"/>
          </a:lnRef>
          <a:fillRef idx="1">
            <a:schemeClr val="lt1"/>
          </a:fillRef>
          <a:effectRef idx="0">
            <a:schemeClr val="accent5"/>
          </a:effectRef>
          <a:fontRef idx="minor">
            <a:schemeClr val="dk1"/>
          </a:fontRef>
        </p:style>
        <p:txBody>
          <a:bodyPr rtlCol="0">
            <a:normAutofit/>
          </a:bodyPr>
          <a:lstStyle/>
          <a:p>
            <a:pPr fontAlgn="auto">
              <a:spcAft>
                <a:spcPts val="0"/>
              </a:spcAft>
              <a:defRPr/>
            </a:pPr>
            <a:r>
              <a:rPr lang="es-ES" u="sng" dirty="0">
                <a:solidFill>
                  <a:srgbClr val="C00000"/>
                </a:solidFill>
              </a:rPr>
              <a:t>Becas y ayudas:</a:t>
            </a:r>
          </a:p>
          <a:p>
            <a:pPr fontAlgn="auto">
              <a:spcAft>
                <a:spcPts val="0"/>
              </a:spcAft>
              <a:defRPr/>
            </a:pPr>
            <a:r>
              <a:rPr lang="es-ES" sz="1700" dirty="0"/>
              <a:t>Debe comunicarse con la escuela para obtener información y tomar los formularios administrativos para solicitarla. Los padres pueden obtener becas diferentes:</a:t>
            </a:r>
          </a:p>
          <a:p>
            <a:pPr fontAlgn="auto">
              <a:spcAft>
                <a:spcPts val="0"/>
              </a:spcAft>
              <a:defRPr/>
            </a:pPr>
            <a:r>
              <a:rPr lang="es-ES" sz="1700" dirty="0"/>
              <a:t>Solicitud de beca y ayuda financiera general, otorgada a estudiantes de bachillerato y formación profesional.</a:t>
            </a:r>
          </a:p>
          <a:p>
            <a:pPr fontAlgn="auto">
              <a:spcAft>
                <a:spcPts val="0"/>
              </a:spcAft>
              <a:defRPr/>
            </a:pPr>
            <a:r>
              <a:rPr lang="es-ES" sz="1700" dirty="0"/>
              <a:t>Solicitud de beca del comedor y matricula de  los niños para de jardín de infantes.</a:t>
            </a:r>
          </a:p>
          <a:p>
            <a:pPr fontAlgn="auto">
              <a:spcAft>
                <a:spcPts val="0"/>
              </a:spcAft>
              <a:defRPr/>
            </a:pPr>
            <a:r>
              <a:rPr lang="es-ES" sz="1700" dirty="0"/>
              <a:t>Solicitud beca para la adquisición de libros y material escolar para alumnos de educación obligatoria. Estas becas son de la administración local, regional.</a:t>
            </a:r>
          </a:p>
          <a:p>
            <a:pPr fontAlgn="auto">
              <a:spcAft>
                <a:spcPts val="0"/>
              </a:spcAft>
              <a:defRPr/>
            </a:pPr>
            <a:r>
              <a:rPr lang="es-ES" sz="1700" dirty="0"/>
              <a:t>Solicitud beca para comedor escolar para alumnos de educación obligatoria. Estas becas son de la administración local, regional.</a:t>
            </a:r>
          </a:p>
          <a:p>
            <a:pPr fontAlgn="auto">
              <a:spcAft>
                <a:spcPts val="0"/>
              </a:spcAft>
              <a:defRPr/>
            </a:pPr>
            <a:r>
              <a:rPr lang="es-ES" sz="1700" dirty="0"/>
              <a:t>Solicitud de asistencia para la educación de alumnos con discapacidad.</a:t>
            </a:r>
            <a:endParaRPr lang="es-ES" sz="1700" dirty="0">
              <a:cs typeface="Calibri"/>
            </a:endParaRPr>
          </a:p>
          <a:p>
            <a:pPr fontAlgn="auto">
              <a:spcAft>
                <a:spcPts val="0"/>
              </a:spcAft>
              <a:defRPr/>
            </a:pPr>
            <a:r>
              <a:rPr lang="es-ES" sz="1700" dirty="0"/>
              <a:t>Solicitud de beca de  transporte escolar</a:t>
            </a:r>
            <a:endParaRPr lang="fr-FR" sz="1700" dirty="0">
              <a:solidFill>
                <a:srgbClr val="C00000"/>
              </a:solidFill>
            </a:endParaRPr>
          </a:p>
          <a:p>
            <a:pPr algn="just" fontAlgn="auto">
              <a:spcAft>
                <a:spcPts val="0"/>
              </a:spcAft>
              <a:defRPr/>
            </a:pPr>
            <a:endParaRPr lang="fr-FR"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5A9333-8366-41A0-83C5-ECB8FE2814B7}"/>
              </a:ext>
            </a:extLst>
          </p:cNvPr>
          <p:cNvSpPr>
            <a:spLocks noGrp="1"/>
          </p:cNvSpPr>
          <p:nvPr>
            <p:ph type="title"/>
          </p:nvPr>
        </p:nvSpPr>
        <p:spPr/>
        <p:txBody>
          <a:bodyPr/>
          <a:lstStyle/>
          <a:p>
            <a:r>
              <a:rPr lang="fr-FR" u="sng" dirty="0">
                <a:solidFill>
                  <a:srgbClr val="C00000"/>
                </a:solidFill>
              </a:rPr>
              <a:t>La </a:t>
            </a:r>
            <a:r>
              <a:rPr lang="fr-FR" u="sng" dirty="0" err="1">
                <a:solidFill>
                  <a:srgbClr val="C00000"/>
                </a:solidFill>
              </a:rPr>
              <a:t>enseñanza</a:t>
            </a:r>
            <a:r>
              <a:rPr lang="fr-FR" u="sng" dirty="0">
                <a:solidFill>
                  <a:srgbClr val="C00000"/>
                </a:solidFill>
              </a:rPr>
              <a:t> </a:t>
            </a:r>
            <a:r>
              <a:rPr lang="fr-FR" u="sng" dirty="0" err="1">
                <a:solidFill>
                  <a:srgbClr val="C00000"/>
                </a:solidFill>
              </a:rPr>
              <a:t>superior</a:t>
            </a:r>
            <a:r>
              <a:rPr lang="fr-FR" u="sng" dirty="0">
                <a:solidFill>
                  <a:srgbClr val="C00000"/>
                </a:solidFill>
              </a:rPr>
              <a:t> :</a:t>
            </a:r>
            <a:endParaRPr lang="es-ES" dirty="0"/>
          </a:p>
        </p:txBody>
      </p:sp>
      <p:sp>
        <p:nvSpPr>
          <p:cNvPr id="3" name="Rectángulo 2">
            <a:extLst>
              <a:ext uri="{FF2B5EF4-FFF2-40B4-BE49-F238E27FC236}">
                <a16:creationId xmlns:a16="http://schemas.microsoft.com/office/drawing/2014/main" id="{6D0964FC-A694-468A-BF42-124516FD3C8B}"/>
              </a:ext>
            </a:extLst>
          </p:cNvPr>
          <p:cNvSpPr/>
          <p:nvPr/>
        </p:nvSpPr>
        <p:spPr>
          <a:xfrm>
            <a:off x="455667" y="1509910"/>
            <a:ext cx="8064896" cy="3847207"/>
          </a:xfrm>
          <a:prstGeom prst="rect">
            <a:avLst/>
          </a:prstGeom>
        </p:spPr>
        <p:txBody>
          <a:bodyPr wrap="square" anchor="t">
            <a:spAutoFit/>
          </a:bodyPr>
          <a:lstStyle/>
          <a:p>
            <a:pPr marL="514350" indent="-514350">
              <a:buFont typeface="+mj-lt"/>
              <a:buAutoNum type="arabicPeriod"/>
            </a:pPr>
            <a:r>
              <a:rPr lang="es-ES" sz="2800" b="1" dirty="0">
                <a:solidFill>
                  <a:srgbClr val="FF0000"/>
                </a:solidFill>
              </a:rPr>
              <a:t>Educación no universitaria.</a:t>
            </a:r>
          </a:p>
          <a:p>
            <a:pPr algn="just"/>
            <a:r>
              <a:rPr lang="es-ES" sz="2400" dirty="0">
                <a:latin typeface="Arial"/>
                <a:cs typeface="Arial"/>
              </a:rPr>
              <a:t>Después de los 18 años, los estudiantes pueden seguir la educación superior no universitaria. Requiere un examen de ingreso para aquellos que no tienen la "Licenciatura".</a:t>
            </a:r>
          </a:p>
          <a:p>
            <a:pPr algn="just"/>
            <a:r>
              <a:rPr lang="es-ES" sz="2400" dirty="0">
                <a:latin typeface="Arial"/>
                <a:cs typeface="Arial"/>
              </a:rPr>
              <a:t>Incluya las corrientes de nivel III "Grado superior": corrientes artísticas, la Enseñanza de lenguas extranjeras a menudo enseñadas en la universidad (filología) o (lenguas modernas "Grado en lenguas modernas"), formación profesional, formación en deporte que lleva al "Técnico deportivo superior"</a:t>
            </a:r>
            <a:endParaRPr lang="es-ES" sz="1600" dirty="0">
              <a:latin typeface="Arial"/>
              <a:cs typeface="Arial"/>
            </a:endParaRPr>
          </a:p>
        </p:txBody>
      </p:sp>
    </p:spTree>
    <p:extLst>
      <p:ext uri="{BB962C8B-B14F-4D97-AF65-F5344CB8AC3E}">
        <p14:creationId xmlns:p14="http://schemas.microsoft.com/office/powerpoint/2010/main" val="3285011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1CE54053-23EA-490D-B14B-19D37B135C8A}"/>
              </a:ext>
            </a:extLst>
          </p:cNvPr>
          <p:cNvSpPr>
            <a:spLocks noGrp="1"/>
          </p:cNvSpPr>
          <p:nvPr>
            <p:ph idx="1"/>
          </p:nvPr>
        </p:nvSpPr>
        <p:spPr>
          <a:xfrm>
            <a:off x="250825" y="476250"/>
            <a:ext cx="7993063" cy="5976938"/>
          </a:xfrm>
        </p:spPr>
        <p:style>
          <a:lnRef idx="2">
            <a:schemeClr val="accent5"/>
          </a:lnRef>
          <a:fillRef idx="1">
            <a:schemeClr val="lt1"/>
          </a:fillRef>
          <a:effectRef idx="0">
            <a:schemeClr val="accent5"/>
          </a:effectRef>
          <a:fontRef idx="minor">
            <a:schemeClr val="dk1"/>
          </a:fontRef>
        </p:style>
        <p:txBody>
          <a:bodyPr rtlCol="0">
            <a:normAutofit/>
          </a:bodyPr>
          <a:lstStyle/>
          <a:p>
            <a:pPr marL="571500" indent="-457200" algn="just" fontAlgn="auto">
              <a:spcAft>
                <a:spcPts val="0"/>
              </a:spcAft>
              <a:buFont typeface="+mj-lt"/>
              <a:buAutoNum type="arabicPeriod" startAt="2"/>
              <a:defRPr/>
            </a:pPr>
            <a:r>
              <a:rPr lang="es-ES" sz="2400" b="1" dirty="0"/>
              <a:t>Educación universitaria.</a:t>
            </a:r>
          </a:p>
          <a:p>
            <a:pPr marL="114300" indent="0" algn="just" fontAlgn="auto">
              <a:spcAft>
                <a:spcPts val="0"/>
              </a:spcAft>
              <a:buNone/>
              <a:defRPr/>
            </a:pPr>
            <a:r>
              <a:rPr lang="es-ES" sz="1600" dirty="0"/>
              <a:t>El número de universidades continúa creciendo. Actualmente hay 50 universidades públicas y 27 universidades privadas, 22 de las cuales pertenecen a la Iglesia Católica. Para ingresar a la universidad, hay un examen de ingreso llamado "Selectividad". La prueba de selectividad en seis pruebas escritas, realizada durante un período de tres días por estudiantes de secundaria que desean acceder a la educación superior en la universidad. Este examen, que se realiza en la universidad más cercana al estudiante, forma parte de las Pruebas de Acceso de los Estudios Universitarios. Hay dos sesiones: una en junio y otra en septiembre para las fallidas. La calificación final depende de las calificaciones obtenidas en los dos años del bachillerato (60%) y de la prueba de selectividad (40%). Las universidades son entidades autónomas de derecho público. Establecen sus propias ofertas de capacitación que conducen a dos tipos de diplomas:</a:t>
            </a:r>
          </a:p>
          <a:p>
            <a:pPr marL="114300" indent="0" algn="just" fontAlgn="auto">
              <a:spcAft>
                <a:spcPts val="0"/>
              </a:spcAft>
              <a:buNone/>
              <a:defRPr/>
            </a:pPr>
            <a:r>
              <a:rPr lang="es-ES" sz="1600" dirty="0"/>
              <a:t>- Diplomas oficiales válidos en toda España: "grados et masters".</a:t>
            </a:r>
          </a:p>
          <a:p>
            <a:pPr marL="114300" indent="0" algn="just" fontAlgn="auto">
              <a:spcAft>
                <a:spcPts val="0"/>
              </a:spcAft>
              <a:buNone/>
              <a:defRPr/>
            </a:pPr>
            <a:r>
              <a:rPr lang="es-ES" sz="1600" dirty="0"/>
              <a:t>- Diplomas específicos de la universidad, emitidos por la Universidad, pero sin reconocimiento nacional, por ejemplo, el MBA (Master in Business Administración).</a:t>
            </a:r>
            <a:endParaRPr lang="fr-FR" sz="1600" dirty="0"/>
          </a:p>
          <a:p>
            <a:pPr marL="114300" indent="0" algn="just" fontAlgn="auto">
              <a:spcAft>
                <a:spcPts val="0"/>
              </a:spcAft>
              <a:buSzPct val="102000"/>
              <a:buNone/>
              <a:defRPr/>
            </a:pPr>
            <a:r>
              <a:rPr lang="es-ES" sz="1800" b="1" dirty="0"/>
              <a:t>Titulaciones de educación superior en España</a:t>
            </a:r>
            <a:r>
              <a:rPr lang="es-ES" sz="1600" dirty="0"/>
              <a:t>.</a:t>
            </a:r>
          </a:p>
          <a:p>
            <a:pPr marL="457200" indent="-342900" algn="just" fontAlgn="auto">
              <a:spcAft>
                <a:spcPts val="0"/>
              </a:spcAft>
              <a:buSzPct val="102000"/>
              <a:buFont typeface="+mj-lt"/>
              <a:buAutoNum type="arabicPeriod"/>
              <a:defRPr/>
            </a:pPr>
            <a:r>
              <a:rPr lang="es-ES" sz="1600" dirty="0"/>
              <a:t>Bac+2: Técnico superior. Estos son cursos de formación profesional en educación superior no universitaria.</a:t>
            </a:r>
          </a:p>
          <a:p>
            <a:pPr marL="457200" indent="-342900" algn="just" fontAlgn="auto">
              <a:spcAft>
                <a:spcPts val="0"/>
              </a:spcAft>
              <a:buSzPct val="102000"/>
              <a:buFont typeface="+mj-lt"/>
              <a:buAutoNum type="arabicPeriod"/>
              <a:defRPr/>
            </a:pPr>
            <a:r>
              <a:rPr lang="es-ES" sz="1600" dirty="0"/>
              <a:t>Bac +4: Universidades: Grado, (diplomado, licenciado)</a:t>
            </a:r>
          </a:p>
          <a:p>
            <a:pPr marL="457200" indent="-342900" algn="just" fontAlgn="auto">
              <a:spcAft>
                <a:spcPts val="0"/>
              </a:spcAft>
              <a:buSzPct val="102000"/>
              <a:buFont typeface="+mj-lt"/>
              <a:buAutoNum type="arabicPeriod" startAt="3"/>
              <a:defRPr/>
            </a:pPr>
            <a:r>
              <a:rPr lang="es-ES" sz="1600" dirty="0"/>
              <a:t>Bac + 5: Escuelas Técnicas Superiores o Universidades: Ingeniero / Arquitectura / Master.</a:t>
            </a:r>
          </a:p>
          <a:p>
            <a:pPr marL="457200" indent="-342900" algn="just" fontAlgn="auto">
              <a:spcAft>
                <a:spcPts val="0"/>
              </a:spcAft>
              <a:buSzPct val="102000"/>
              <a:buFont typeface="+mj-lt"/>
              <a:buAutoNum type="arabicPeriod" startAt="3"/>
              <a:defRPr/>
            </a:pPr>
            <a:r>
              <a:rPr lang="es-ES" sz="1600" dirty="0"/>
              <a:t>Doctorado: Obtenido en 3 años después de una Maestría con la defensa de una tesis.</a:t>
            </a:r>
            <a:endParaRPr lang="fr-FR"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32900E1-E451-4FD8-AD36-01A64C2EDEFF}"/>
              </a:ext>
            </a:extLst>
          </p:cNvPr>
          <p:cNvSpPr>
            <a:spLocks/>
          </p:cNvSpPr>
          <p:nvPr/>
        </p:nvSpPr>
        <p:spPr bwMode="auto">
          <a:xfrm>
            <a:off x="1371600" y="200025"/>
            <a:ext cx="7543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s-ES" sz="2200" dirty="0">
              <a:solidFill>
                <a:schemeClr val="bg1"/>
              </a:solidFill>
              <a:latin typeface="Adobe Gothic Std B" pitchFamily="34" charset="-128"/>
            </a:endParaRPr>
          </a:p>
        </p:txBody>
      </p:sp>
      <p:sp>
        <p:nvSpPr>
          <p:cNvPr id="10244" name="Rectangle 1">
            <a:extLst>
              <a:ext uri="{FF2B5EF4-FFF2-40B4-BE49-F238E27FC236}">
                <a16:creationId xmlns:a16="http://schemas.microsoft.com/office/drawing/2014/main" id="{818786CF-38FA-429F-96CC-5A5EA53FD9E4}"/>
              </a:ext>
            </a:extLst>
          </p:cNvPr>
          <p:cNvSpPr>
            <a:spLocks noChangeArrowheads="1"/>
          </p:cNvSpPr>
          <p:nvPr/>
        </p:nvSpPr>
        <p:spPr bwMode="auto">
          <a:xfrm>
            <a:off x="1676400" y="1737151"/>
            <a:ext cx="304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14300" indent="0" fontAlgn="auto">
              <a:spcAft>
                <a:spcPts val="0"/>
              </a:spcAft>
              <a:buNone/>
              <a:defRPr/>
            </a:pPr>
            <a:r>
              <a:rPr lang="es-ES" sz="2400" b="1" dirty="0">
                <a:solidFill>
                  <a:srgbClr val="00B050"/>
                </a:solidFill>
              </a:rPr>
              <a:t>Mapa de identidad y contexto de España </a:t>
            </a:r>
            <a:r>
              <a:rPr lang="es-ES" sz="2400" dirty="0">
                <a:solidFill>
                  <a:srgbClr val="00B050"/>
                </a:solidFill>
              </a:rPr>
              <a:t>.</a:t>
            </a:r>
          </a:p>
        </p:txBody>
      </p:sp>
      <p:pic>
        <p:nvPicPr>
          <p:cNvPr id="10245" name="Picture 27" descr="seasson-lable-1">
            <a:extLst>
              <a:ext uri="{FF2B5EF4-FFF2-40B4-BE49-F238E27FC236}">
                <a16:creationId xmlns:a16="http://schemas.microsoft.com/office/drawing/2014/main" id="{887AA3BD-1A7B-4CF6-BE10-798EF8631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 y="1638300"/>
            <a:ext cx="1109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8" descr="seasson-lable-2">
            <a:extLst>
              <a:ext uri="{FF2B5EF4-FFF2-40B4-BE49-F238E27FC236}">
                <a16:creationId xmlns:a16="http://schemas.microsoft.com/office/drawing/2014/main" id="{80E40282-BB50-4753-8E9A-9F9B2F15C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 y="3024097"/>
            <a:ext cx="1109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9" descr="seasson-lable-3">
            <a:extLst>
              <a:ext uri="{FF2B5EF4-FFF2-40B4-BE49-F238E27FC236}">
                <a16:creationId xmlns:a16="http://schemas.microsoft.com/office/drawing/2014/main" id="{AF74FA9E-8F6F-4C23-95CC-985FAED668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4648200"/>
            <a:ext cx="1109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0" descr="seasson-lable-4">
            <a:extLst>
              <a:ext uri="{FF2B5EF4-FFF2-40B4-BE49-F238E27FC236}">
                <a16:creationId xmlns:a16="http://schemas.microsoft.com/office/drawing/2014/main" id="{E80D48F9-1C68-4278-9F3C-922703AE6A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4509120"/>
            <a:ext cx="1109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1">
            <a:extLst>
              <a:ext uri="{FF2B5EF4-FFF2-40B4-BE49-F238E27FC236}">
                <a16:creationId xmlns:a16="http://schemas.microsoft.com/office/drawing/2014/main" id="{0ADD522D-9F78-4AD6-A1FD-C6C264714573}"/>
              </a:ext>
            </a:extLst>
          </p:cNvPr>
          <p:cNvSpPr>
            <a:spLocks noChangeArrowheads="1"/>
          </p:cNvSpPr>
          <p:nvPr/>
        </p:nvSpPr>
        <p:spPr bwMode="auto">
          <a:xfrm>
            <a:off x="1600200" y="4657635"/>
            <a:ext cx="304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s-ES" sz="2400" b="1" dirty="0">
                <a:solidFill>
                  <a:srgbClr val="00B050"/>
                </a:solidFill>
              </a:rPr>
              <a:t>Sistema educativo español actual </a:t>
            </a:r>
            <a:r>
              <a:rPr lang="es-ES" sz="2400" dirty="0">
                <a:solidFill>
                  <a:srgbClr val="00B050"/>
                </a:solidFill>
              </a:rPr>
              <a:t>. </a:t>
            </a:r>
          </a:p>
          <a:p>
            <a:pPr eaLnBrk="1" hangingPunct="1">
              <a:spcBef>
                <a:spcPct val="0"/>
              </a:spcBef>
              <a:buFontTx/>
              <a:buNone/>
            </a:pPr>
            <a:endParaRPr lang="en-US" altLang="es-ES" sz="2400" b="1" dirty="0">
              <a:latin typeface="Arial" panose="020B0604020202020204" pitchFamily="34" charset="0"/>
            </a:endParaRPr>
          </a:p>
        </p:txBody>
      </p:sp>
      <p:sp>
        <p:nvSpPr>
          <p:cNvPr id="10250" name="Rectangle 1">
            <a:extLst>
              <a:ext uri="{FF2B5EF4-FFF2-40B4-BE49-F238E27FC236}">
                <a16:creationId xmlns:a16="http://schemas.microsoft.com/office/drawing/2014/main" id="{7E949B24-D5E8-431F-A840-6D08ED237A0A}"/>
              </a:ext>
            </a:extLst>
          </p:cNvPr>
          <p:cNvSpPr>
            <a:spLocks noChangeArrowheads="1"/>
          </p:cNvSpPr>
          <p:nvPr/>
        </p:nvSpPr>
        <p:spPr bwMode="auto">
          <a:xfrm>
            <a:off x="1905000" y="3180098"/>
            <a:ext cx="502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sz="2400" b="1" dirty="0">
                <a:solidFill>
                  <a:srgbClr val="00B050"/>
                </a:solidFill>
              </a:rPr>
              <a:t>Las etapas de construcción del sistema educativo español</a:t>
            </a:r>
            <a:endParaRPr lang="en-US" altLang="es-ES" sz="2400" b="1" dirty="0">
              <a:latin typeface="Arial" panose="020B0604020202020204" pitchFamily="34" charset="0"/>
            </a:endParaRPr>
          </a:p>
        </p:txBody>
      </p:sp>
      <p:sp>
        <p:nvSpPr>
          <p:cNvPr id="2" name="Marcador de número de diapositiva 1">
            <a:extLst>
              <a:ext uri="{FF2B5EF4-FFF2-40B4-BE49-F238E27FC236}">
                <a16:creationId xmlns:a16="http://schemas.microsoft.com/office/drawing/2014/main" id="{0E495589-8B25-409F-97DE-9C1B65988E86}"/>
              </a:ext>
            </a:extLst>
          </p:cNvPr>
          <p:cNvSpPr>
            <a:spLocks noGrp="1"/>
          </p:cNvSpPr>
          <p:nvPr>
            <p:ph type="sldNum" sz="quarter" idx="12"/>
          </p:nvPr>
        </p:nvSpPr>
        <p:spPr/>
        <p:txBody>
          <a:bodyPr/>
          <a:lstStyle/>
          <a:p>
            <a:pPr>
              <a:defRPr/>
            </a:pPr>
            <a:fld id="{A0908973-979F-4E21-883B-8C7CD4B878AD}" type="slidenum">
              <a:rPr lang="es-ES" smtClean="0"/>
              <a:pPr>
                <a:defRPr/>
              </a:pPr>
              <a:t>2</a:t>
            </a:fld>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Marcador de contenido">
            <a:extLst>
              <a:ext uri="{FF2B5EF4-FFF2-40B4-BE49-F238E27FC236}">
                <a16:creationId xmlns:a16="http://schemas.microsoft.com/office/drawing/2014/main" id="{0A0DA4E5-DD77-4470-ACB8-48FCF4066675}"/>
              </a:ext>
            </a:extLst>
          </p:cNvPr>
          <p:cNvSpPr>
            <a:spLocks noGrp="1" noChangeArrowheads="1"/>
          </p:cNvSpPr>
          <p:nvPr>
            <p:ph idx="1"/>
          </p:nvPr>
        </p:nvSpPr>
        <p:spPr>
          <a:xfrm>
            <a:off x="395288" y="333375"/>
            <a:ext cx="7620000" cy="6048375"/>
          </a:xfrm>
        </p:spPr>
        <p:txBody>
          <a:bodyPr/>
          <a:lstStyle/>
          <a:p>
            <a:pPr marL="114300" indent="0">
              <a:buFont typeface="Arial" panose="020B0604020202020204" pitchFamily="34" charset="0"/>
              <a:buNone/>
            </a:pPr>
            <a:endParaRPr lang="fr-FR" altLang="es-ES"/>
          </a:p>
          <a:p>
            <a:pPr marL="114300" indent="0">
              <a:buFont typeface="Arial" panose="020B0604020202020204" pitchFamily="34" charset="0"/>
              <a:buNone/>
            </a:pPr>
            <a:endParaRPr lang="fr-FR" altLang="es-ES"/>
          </a:p>
          <a:p>
            <a:pPr marL="114300" indent="0">
              <a:buFont typeface="Arial" panose="020B0604020202020204" pitchFamily="34" charset="0"/>
              <a:buNone/>
            </a:pPr>
            <a:endParaRPr lang="fr-FR" altLang="es-ES"/>
          </a:p>
          <a:p>
            <a:pPr marL="114300" indent="0">
              <a:buFont typeface="Arial" panose="020B0604020202020204" pitchFamily="34" charset="0"/>
              <a:buNone/>
            </a:pPr>
            <a:endParaRPr lang="fr-FR" altLang="es-ES"/>
          </a:p>
          <a:p>
            <a:pPr marL="114300" indent="0">
              <a:buFont typeface="Arial" panose="020B0604020202020204" pitchFamily="34" charset="0"/>
              <a:buNone/>
            </a:pPr>
            <a:endParaRPr lang="fr-FR" altLang="es-ES"/>
          </a:p>
          <a:p>
            <a:pPr marL="114300" indent="0">
              <a:buFont typeface="Arial" panose="020B0604020202020204" pitchFamily="34" charset="0"/>
              <a:buNone/>
            </a:pPr>
            <a:endParaRPr lang="fr-FR" altLang="es-ES"/>
          </a:p>
        </p:txBody>
      </p:sp>
      <p:pic>
        <p:nvPicPr>
          <p:cNvPr id="23555" name="Picture 2">
            <a:extLst>
              <a:ext uri="{FF2B5EF4-FFF2-40B4-BE49-F238E27FC236}">
                <a16:creationId xmlns:a16="http://schemas.microsoft.com/office/drawing/2014/main" id="{0D113EA3-4CF4-41D2-98C6-074AA19D2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724150"/>
            <a:ext cx="5446712" cy="355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6" name="3 CuadroTexto">
            <a:extLst>
              <a:ext uri="{FF2B5EF4-FFF2-40B4-BE49-F238E27FC236}">
                <a16:creationId xmlns:a16="http://schemas.microsoft.com/office/drawing/2014/main" id="{1374A0A3-5F01-41F2-BA38-94C644A06255}"/>
              </a:ext>
            </a:extLst>
          </p:cNvPr>
          <p:cNvSpPr txBox="1">
            <a:spLocks noChangeArrowheads="1"/>
          </p:cNvSpPr>
          <p:nvPr/>
        </p:nvSpPr>
        <p:spPr bwMode="auto">
          <a:xfrm>
            <a:off x="179388" y="549275"/>
            <a:ext cx="7993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2">
              <a:buClr>
                <a:schemeClr val="tx2"/>
              </a:buClr>
              <a:buFont typeface="Cambria" panose="02040503050406030204" pitchFamily="18" charset="0"/>
              <a:buAutoNum type="arabicPeriod" startAt="4"/>
            </a:pPr>
            <a:r>
              <a:rPr lang="es-ES" altLang="es-ES" sz="2400" b="1" dirty="0">
                <a:solidFill>
                  <a:srgbClr val="00B050"/>
                </a:solidFill>
              </a:rPr>
              <a:t>Examen de acceso a la educación superior</a:t>
            </a:r>
            <a:endParaRPr lang="fr-FR" altLang="es-ES" sz="2400" b="1" dirty="0">
              <a:solidFill>
                <a:srgbClr val="00B050"/>
              </a:solidFill>
            </a:endParaRPr>
          </a:p>
        </p:txBody>
      </p:sp>
      <p:sp>
        <p:nvSpPr>
          <p:cNvPr id="23557" name="4 CuadroTexto">
            <a:extLst>
              <a:ext uri="{FF2B5EF4-FFF2-40B4-BE49-F238E27FC236}">
                <a16:creationId xmlns:a16="http://schemas.microsoft.com/office/drawing/2014/main" id="{0B138832-8821-43E7-9F30-AAEAE6FEE68D}"/>
              </a:ext>
            </a:extLst>
          </p:cNvPr>
          <p:cNvSpPr txBox="1">
            <a:spLocks noChangeArrowheads="1"/>
          </p:cNvSpPr>
          <p:nvPr/>
        </p:nvSpPr>
        <p:spPr bwMode="auto">
          <a:xfrm>
            <a:off x="395288" y="1346995"/>
            <a:ext cx="741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s-ES" altLang="es-ES" sz="1600" dirty="0">
                <a:latin typeface="Calibri"/>
                <a:cs typeface="Calibri"/>
              </a:rPr>
              <a:t>La universidad conocía solo una reforma en 1983: la LRU, para adaptarse a un marco social, político y legal, difiere de 1970 (LGE). La futura ley en preparación desde 2013, la LOMCE reformará la universidad en 2015 y, por ejemplo, abolirá los exámenes de ingreso a la educación superior universitaria, como la selectividad, que será reemplazada por un examen final en la educación secundaria superior, después del último año de secundaria</a:t>
            </a:r>
            <a:endParaRPr lang="fr-FR" altLang="es-ES" sz="1600" dirty="0">
              <a:latin typeface="Calibri"/>
              <a:cs typeface="Calibri"/>
            </a:endParaRPr>
          </a:p>
        </p:txBody>
      </p:sp>
      <p:cxnSp>
        <p:nvCxnSpPr>
          <p:cNvPr id="11" name="10 Conector recto">
            <a:extLst>
              <a:ext uri="{FF2B5EF4-FFF2-40B4-BE49-F238E27FC236}">
                <a16:creationId xmlns:a16="http://schemas.microsoft.com/office/drawing/2014/main" id="{E473AF6A-8543-480C-9D35-8E284F1CC579}"/>
              </a:ext>
            </a:extLst>
          </p:cNvPr>
          <p:cNvCxnSpPr/>
          <p:nvPr/>
        </p:nvCxnSpPr>
        <p:spPr>
          <a:xfrm>
            <a:off x="2771775" y="3789363"/>
            <a:ext cx="194468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12 Conector recto">
            <a:extLst>
              <a:ext uri="{FF2B5EF4-FFF2-40B4-BE49-F238E27FC236}">
                <a16:creationId xmlns:a16="http://schemas.microsoft.com/office/drawing/2014/main" id="{CB8AE50D-20A4-4D28-A590-0134251D68F7}"/>
              </a:ext>
            </a:extLst>
          </p:cNvPr>
          <p:cNvCxnSpPr/>
          <p:nvPr/>
        </p:nvCxnSpPr>
        <p:spPr>
          <a:xfrm>
            <a:off x="4716463" y="3789363"/>
            <a:ext cx="0" cy="935037"/>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16 Conector recto">
            <a:extLst>
              <a:ext uri="{FF2B5EF4-FFF2-40B4-BE49-F238E27FC236}">
                <a16:creationId xmlns:a16="http://schemas.microsoft.com/office/drawing/2014/main" id="{4ACAAFFA-5F3C-4DE2-BEF1-9A268524EB5A}"/>
              </a:ext>
            </a:extLst>
          </p:cNvPr>
          <p:cNvCxnSpPr/>
          <p:nvPr/>
        </p:nvCxnSpPr>
        <p:spPr>
          <a:xfrm>
            <a:off x="4716463" y="4724400"/>
            <a:ext cx="208756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21 Conector recto">
            <a:extLst>
              <a:ext uri="{FF2B5EF4-FFF2-40B4-BE49-F238E27FC236}">
                <a16:creationId xmlns:a16="http://schemas.microsoft.com/office/drawing/2014/main" id="{9DBC7A46-299B-451E-B452-3CD76B7DDE5B}"/>
              </a:ext>
            </a:extLst>
          </p:cNvPr>
          <p:cNvCxnSpPr/>
          <p:nvPr/>
        </p:nvCxnSpPr>
        <p:spPr>
          <a:xfrm flipH="1">
            <a:off x="2339975" y="3789363"/>
            <a:ext cx="4318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24 Conector recto">
            <a:extLst>
              <a:ext uri="{FF2B5EF4-FFF2-40B4-BE49-F238E27FC236}">
                <a16:creationId xmlns:a16="http://schemas.microsoft.com/office/drawing/2014/main" id="{84D46BDA-4E8A-4C17-9B01-9AE584D129F5}"/>
              </a:ext>
            </a:extLst>
          </p:cNvPr>
          <p:cNvCxnSpPr/>
          <p:nvPr/>
        </p:nvCxnSpPr>
        <p:spPr>
          <a:xfrm flipH="1">
            <a:off x="684213" y="3789363"/>
            <a:ext cx="1655762" cy="0"/>
          </a:xfrm>
          <a:prstGeom prst="line">
            <a:avLst/>
          </a:prstGeom>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900471-C03D-4949-8AE7-0C545F1A02CD}"/>
              </a:ext>
            </a:extLst>
          </p:cNvPr>
          <p:cNvSpPr txBox="1">
            <a:spLocks noChangeArrowheads="1"/>
          </p:cNvSpPr>
          <p:nvPr/>
        </p:nvSpPr>
        <p:spPr bwMode="auto">
          <a:xfrm>
            <a:off x="1033463" y="1331913"/>
            <a:ext cx="7066929"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fontAlgn="base">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eaLnBrk="1" hangingPunct="1"/>
            <a:endParaRPr lang="es-ES" altLang="es-ES">
              <a:solidFill>
                <a:srgbClr val="36000A"/>
              </a:solidFill>
            </a:endParaRPr>
          </a:p>
          <a:p>
            <a:pPr eaLnBrk="1" hangingPunct="1"/>
            <a:endParaRPr lang="es-ES" altLang="es-ES">
              <a:solidFill>
                <a:srgbClr val="36000A"/>
              </a:solidFill>
            </a:endParaRPr>
          </a:p>
        </p:txBody>
      </p:sp>
      <p:sp>
        <p:nvSpPr>
          <p:cNvPr id="7" name="Rectangle 3">
            <a:extLst>
              <a:ext uri="{FF2B5EF4-FFF2-40B4-BE49-F238E27FC236}">
                <a16:creationId xmlns:a16="http://schemas.microsoft.com/office/drawing/2014/main" id="{26A28DF1-AB58-40F9-951A-752E81E9CA3E}"/>
              </a:ext>
            </a:extLst>
          </p:cNvPr>
          <p:cNvSpPr>
            <a:spLocks noGrp="1" noChangeArrowheads="1"/>
          </p:cNvSpPr>
          <p:nvPr>
            <p:ph idx="1"/>
          </p:nvPr>
        </p:nvSpPr>
        <p:spPr>
          <a:xfrm>
            <a:off x="457200" y="5526087"/>
            <a:ext cx="8229600" cy="600076"/>
          </a:xfrm>
        </p:spPr>
        <p:txBody>
          <a:bodyPr/>
          <a:lstStyle/>
          <a:p>
            <a:pPr marL="114300" indent="0" algn="ctr">
              <a:buNone/>
            </a:pPr>
            <a:r>
              <a:rPr lang="es-ES" b="1" dirty="0">
                <a:solidFill>
                  <a:srgbClr val="00B050"/>
                </a:solidFill>
                <a:highlight>
                  <a:srgbClr val="FFFF00"/>
                </a:highlight>
              </a:rPr>
              <a:t>Muchas gracias por vuestra atención!!!</a:t>
            </a:r>
            <a:endParaRPr lang="es-ES" altLang="es-ES" b="1" dirty="0">
              <a:solidFill>
                <a:srgbClr val="00B050"/>
              </a:solidFill>
              <a:highlight>
                <a:srgbClr val="FFFF00"/>
              </a:highlight>
            </a:endParaRPr>
          </a:p>
        </p:txBody>
      </p:sp>
      <p:pic>
        <p:nvPicPr>
          <p:cNvPr id="8" name="Picture 7" descr="Copia+de+ni%25C3%25B1os+gracias">
            <a:extLst>
              <a:ext uri="{FF2B5EF4-FFF2-40B4-BE49-F238E27FC236}">
                <a16:creationId xmlns:a16="http://schemas.microsoft.com/office/drawing/2014/main" id="{6BEF18F1-9380-4CD0-AA47-98BB97312F6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056606"/>
            <a:ext cx="32385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0D6CD4C4-961F-48E9-AB08-677307ECD148}"/>
              </a:ext>
            </a:extLst>
          </p:cNvPr>
          <p:cNvSpPr txBox="1">
            <a:spLocks noChangeArrowheads="1"/>
          </p:cNvSpPr>
          <p:nvPr/>
        </p:nvSpPr>
        <p:spPr bwMode="auto">
          <a:xfrm>
            <a:off x="491857" y="456195"/>
            <a:ext cx="8229600" cy="87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fontAlgn="base">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eaLnBrk="1" hangingPunct="1">
              <a:buNone/>
            </a:pPr>
            <a:r>
              <a:rPr lang="es-ES" sz="2400" b="1" dirty="0">
                <a:solidFill>
                  <a:srgbClr val="36000A"/>
                </a:solidFill>
                <a:effectLst>
                  <a:outerShdw blurRad="38100" dist="38100" dir="2700000" algn="tl">
                    <a:srgbClr val="000000"/>
                  </a:outerShdw>
                </a:effectLst>
                <a:latin typeface="Calibri" pitchFamily="34" charset="0"/>
              </a:rPr>
              <a:t>LA EDUCACIÓN ES UNA LABOR DE TOD@SY PARA TOD@S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558FE798-8C64-4729-91EC-60B877BAFBDA}"/>
              </a:ext>
            </a:extLst>
          </p:cNvPr>
          <p:cNvSpPr>
            <a:spLocks noGrp="1"/>
          </p:cNvSpPr>
          <p:nvPr>
            <p:ph type="title"/>
          </p:nvPr>
        </p:nvSpPr>
        <p:spPr/>
        <p:txBody>
          <a:bodyPr/>
          <a:lstStyle/>
          <a:p>
            <a:pPr fontAlgn="auto">
              <a:spcAft>
                <a:spcPts val="0"/>
              </a:spcAft>
              <a:defRPr/>
            </a:pPr>
            <a:r>
              <a:rPr lang="fr-FR" sz="3600" dirty="0">
                <a:solidFill>
                  <a:srgbClr val="00B050"/>
                </a:solidFill>
              </a:rPr>
              <a:t>1</a:t>
            </a:r>
            <a:r>
              <a:rPr lang="fr-FR" sz="3600" dirty="0"/>
              <a:t>.Carte</a:t>
            </a:r>
            <a:r>
              <a:rPr lang="fr-FR" dirty="0"/>
              <a:t> </a:t>
            </a:r>
            <a:r>
              <a:rPr lang="fr-FR" sz="3600" dirty="0"/>
              <a:t>d’identité de l’Espagne</a:t>
            </a:r>
            <a:r>
              <a:rPr lang="fr-FR" dirty="0"/>
              <a:t>.</a:t>
            </a:r>
          </a:p>
        </p:txBody>
      </p:sp>
      <p:sp>
        <p:nvSpPr>
          <p:cNvPr id="3" name="2 Marcador de contenido">
            <a:extLst>
              <a:ext uri="{FF2B5EF4-FFF2-40B4-BE49-F238E27FC236}">
                <a16:creationId xmlns:a16="http://schemas.microsoft.com/office/drawing/2014/main" id="{4C0DB157-3C87-4D56-9519-E03ADCFD02BE}"/>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77500" lnSpcReduction="20000"/>
          </a:bodyPr>
          <a:lstStyle/>
          <a:p>
            <a:pPr algn="just" fontAlgn="auto">
              <a:spcAft>
                <a:spcPts val="0"/>
              </a:spcAft>
              <a:buFont typeface="Wingdings" panose="05000000000000000000" pitchFamily="2" charset="2"/>
              <a:buChar char="Ø"/>
              <a:defRPr/>
            </a:pPr>
            <a:r>
              <a:rPr lang="es-ES" dirty="0"/>
              <a:t>Desde 1978, España es una monarquía parlamentaria. </a:t>
            </a:r>
            <a:endParaRPr lang="es-ES"/>
          </a:p>
          <a:p>
            <a:pPr algn="just" fontAlgn="auto">
              <a:spcAft>
                <a:spcPts val="0"/>
              </a:spcAft>
              <a:buFont typeface="Wingdings" panose="05000000000000000000" pitchFamily="2" charset="2"/>
              <a:buChar char="Ø"/>
              <a:defRPr/>
            </a:pPr>
            <a:r>
              <a:rPr lang="es-ES" dirty="0"/>
              <a:t>Los tres poderes están separados: ejecutivo- legislativo - judicial. El papel del rey se limita a una función de presentación.(Jefe de Estado).</a:t>
            </a:r>
            <a:endParaRPr lang="es-ES" dirty="0">
              <a:cs typeface="Calibri"/>
            </a:endParaRPr>
          </a:p>
          <a:p>
            <a:pPr algn="just" fontAlgn="auto">
              <a:spcAft>
                <a:spcPts val="0"/>
              </a:spcAft>
              <a:buFont typeface="Wingdings" panose="05000000000000000000" pitchFamily="2" charset="2"/>
              <a:buChar char="Ø"/>
              <a:defRPr/>
            </a:pPr>
            <a:r>
              <a:rPr lang="es-ES" dirty="0"/>
              <a:t> El Parlamento español (Las Cortes) está compuesto por dos cámaras que detentan el poder legislativo el Congreso el Senado</a:t>
            </a:r>
            <a:endParaRPr lang="es-ES" dirty="0">
              <a:cs typeface="Calibri"/>
            </a:endParaRPr>
          </a:p>
          <a:p>
            <a:pPr algn="just" fontAlgn="auto">
              <a:spcAft>
                <a:spcPts val="0"/>
              </a:spcAft>
              <a:buFont typeface="Wingdings" panose="05000000000000000000" pitchFamily="2" charset="2"/>
              <a:buChar char="Ø"/>
              <a:defRPr/>
            </a:pPr>
            <a:r>
              <a:rPr lang="es-ES" dirty="0"/>
              <a:t> El Gobierno, dirigido por un presidente nombrado por el monarca, es decir, el rey, detenta el poder ejecutivo.</a:t>
            </a:r>
            <a:endParaRPr lang="es-ES" dirty="0">
              <a:cs typeface="Calibri"/>
            </a:endParaRPr>
          </a:p>
          <a:p>
            <a:pPr algn="just" fontAlgn="auto">
              <a:spcAft>
                <a:spcPts val="0"/>
              </a:spcAft>
              <a:buFont typeface="Wingdings" panose="05000000000000000000" pitchFamily="2" charset="2"/>
              <a:buChar char="Ø"/>
              <a:defRPr/>
            </a:pPr>
            <a:r>
              <a:rPr lang="es-ES" dirty="0"/>
              <a:t> España está compuesta por 17 comunidades autónomas que tienen sus propias instituciones legislativas. Ejercen sus poderes en los campos del urbanismo, la vivienda, la agricultura, la cultura, la asistencia pública, la salud…</a:t>
            </a:r>
            <a:endParaRPr lang="es-ES" dirty="0">
              <a:cs typeface="Calibri"/>
            </a:endParaRPr>
          </a:p>
        </p:txBody>
      </p:sp>
      <p:cxnSp>
        <p:nvCxnSpPr>
          <p:cNvPr id="5" name="4 Conector recto de flecha">
            <a:extLst>
              <a:ext uri="{FF2B5EF4-FFF2-40B4-BE49-F238E27FC236}">
                <a16:creationId xmlns:a16="http://schemas.microsoft.com/office/drawing/2014/main" id="{38C98DC0-457D-4B36-A51E-969731C69714}"/>
              </a:ext>
            </a:extLst>
          </p:cNvPr>
          <p:cNvCxnSpPr/>
          <p:nvPr/>
        </p:nvCxnSpPr>
        <p:spPr>
          <a:xfrm>
            <a:off x="6084888" y="3357563"/>
            <a:ext cx="5032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BDE20442-405C-452F-A34B-04A6FFBE61CC}"/>
              </a:ext>
            </a:extLst>
          </p:cNvPr>
          <p:cNvSpPr>
            <a:spLocks noGrp="1"/>
          </p:cNvSpPr>
          <p:nvPr>
            <p:ph idx="1"/>
          </p:nvPr>
        </p:nvSpPr>
        <p:spPr>
          <a:xfrm>
            <a:off x="395288" y="4868863"/>
            <a:ext cx="7681912" cy="1531937"/>
          </a:xfrm>
        </p:spPr>
        <p:style>
          <a:lnRef idx="2">
            <a:schemeClr val="accent1"/>
          </a:lnRef>
          <a:fillRef idx="1">
            <a:schemeClr val="lt1"/>
          </a:fillRef>
          <a:effectRef idx="0">
            <a:schemeClr val="accent1"/>
          </a:effectRef>
          <a:fontRef idx="minor">
            <a:schemeClr val="dk1"/>
          </a:fontRef>
        </p:style>
        <p:txBody>
          <a:bodyPr rtlCol="0">
            <a:normAutofit fontScale="70000" lnSpcReduction="20000"/>
          </a:bodyPr>
          <a:lstStyle/>
          <a:p>
            <a:pPr algn="just" fontAlgn="auto">
              <a:spcAft>
                <a:spcPts val="0"/>
              </a:spcAft>
              <a:buFont typeface="Wingdings" panose="05000000000000000000" pitchFamily="2" charset="2"/>
              <a:buChar char="Ø"/>
              <a:defRPr/>
            </a:pPr>
            <a:r>
              <a:rPr lang="es-ES" dirty="0"/>
              <a:t>En cuanto a </a:t>
            </a:r>
            <a:r>
              <a:rPr lang="es-ES" b="1" dirty="0"/>
              <a:t>la educación </a:t>
            </a:r>
            <a:r>
              <a:rPr lang="es-ES" dirty="0"/>
              <a:t>y desde el punto de vista legislativo, las comunidades autónomas tienen la posibilidad de completar las normativas emitidas por el Estado y, además, administran los órganos del sistema educativo situado en su territorio.</a:t>
            </a:r>
            <a:endParaRPr lang="fr-FR" dirty="0"/>
          </a:p>
        </p:txBody>
      </p:sp>
      <p:pic>
        <p:nvPicPr>
          <p:cNvPr id="2050" name="Picture 2">
            <a:extLst>
              <a:ext uri="{FF2B5EF4-FFF2-40B4-BE49-F238E27FC236}">
                <a16:creationId xmlns:a16="http://schemas.microsoft.com/office/drawing/2014/main" id="{BAAACDC1-4417-4E30-B36F-9C57BC098F56}"/>
              </a:ext>
            </a:extLst>
          </p:cNvPr>
          <p:cNvPicPr>
            <a:picLocks noChangeAspect="1" noChangeArrowheads="1"/>
          </p:cNvPicPr>
          <p:nvPr/>
        </p:nvPicPr>
        <p:blipFill>
          <a:blip r:embed="rId2"/>
          <a:srcRect/>
          <a:stretch>
            <a:fillRect/>
          </a:stretch>
        </p:blipFill>
        <p:spPr bwMode="auto">
          <a:xfrm>
            <a:off x="1979711" y="852736"/>
            <a:ext cx="4401277" cy="33009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FC3A77D6-33D4-4050-8127-E1598ED9ACF4}"/>
              </a:ext>
            </a:extLst>
          </p:cNvPr>
          <p:cNvSpPr>
            <a:spLocks noGrp="1"/>
          </p:cNvSpPr>
          <p:nvPr>
            <p:ph type="title"/>
          </p:nvPr>
        </p:nvSpPr>
        <p:spPr>
          <a:xfrm>
            <a:off x="179388" y="333375"/>
            <a:ext cx="8064500" cy="863600"/>
          </a:xfrm>
        </p:spPr>
        <p:txBody>
          <a:bodyPr/>
          <a:lstStyle/>
          <a:p>
            <a:pPr algn="ctr" fontAlgn="auto">
              <a:spcAft>
                <a:spcPts val="0"/>
              </a:spcAft>
              <a:defRPr/>
            </a:pPr>
            <a:br>
              <a:rPr lang="fr-FR" dirty="0">
                <a:solidFill>
                  <a:srgbClr val="00B050"/>
                </a:solidFill>
              </a:rPr>
            </a:br>
            <a:r>
              <a:rPr lang="fr-FR" sz="2800" dirty="0">
                <a:solidFill>
                  <a:srgbClr val="00B050"/>
                </a:solidFill>
              </a:rPr>
              <a:t>2</a:t>
            </a:r>
            <a:r>
              <a:rPr lang="fr-FR" sz="2800" dirty="0"/>
              <a:t>.</a:t>
            </a:r>
            <a:r>
              <a:rPr lang="es-ES" sz="2800" dirty="0"/>
              <a:t> </a:t>
            </a:r>
            <a:r>
              <a:rPr lang="es-ES" sz="2800" b="1" dirty="0"/>
              <a:t>Las etapas de la construcción del sistema educativo español</a:t>
            </a:r>
            <a:r>
              <a:rPr lang="fr-FR" sz="2800" dirty="0"/>
              <a:t>.</a:t>
            </a:r>
            <a:br>
              <a:rPr lang="fr-FR" sz="2800" dirty="0"/>
            </a:br>
            <a:r>
              <a:rPr lang="fr-FR" sz="3600" dirty="0"/>
              <a:t> </a:t>
            </a:r>
          </a:p>
        </p:txBody>
      </p:sp>
      <p:sp>
        <p:nvSpPr>
          <p:cNvPr id="3" name="2 Marcador de contenido">
            <a:extLst>
              <a:ext uri="{FF2B5EF4-FFF2-40B4-BE49-F238E27FC236}">
                <a16:creationId xmlns:a16="http://schemas.microsoft.com/office/drawing/2014/main" id="{A61A69C4-AEBD-4CD0-A922-621402A53461}"/>
              </a:ext>
            </a:extLst>
          </p:cNvPr>
          <p:cNvSpPr>
            <a:spLocks noGrp="1"/>
          </p:cNvSpPr>
          <p:nvPr>
            <p:ph idx="1"/>
          </p:nvPr>
        </p:nvSpPr>
        <p:spPr>
          <a:xfrm>
            <a:off x="179388" y="1412775"/>
            <a:ext cx="7897812" cy="5111849"/>
          </a:xfrm>
        </p:spPr>
        <p:style>
          <a:lnRef idx="2">
            <a:schemeClr val="accent2"/>
          </a:lnRef>
          <a:fillRef idx="1">
            <a:schemeClr val="lt1"/>
          </a:fillRef>
          <a:effectRef idx="0">
            <a:schemeClr val="accent2"/>
          </a:effectRef>
          <a:fontRef idx="minor">
            <a:schemeClr val="dk1"/>
          </a:fontRef>
        </p:style>
        <p:txBody>
          <a:bodyPr rtlCol="0">
            <a:normAutofit fontScale="92500" lnSpcReduction="20000"/>
          </a:bodyPr>
          <a:lstStyle/>
          <a:p>
            <a:pPr fontAlgn="auto">
              <a:spcAft>
                <a:spcPts val="0"/>
              </a:spcAft>
              <a:defRPr/>
            </a:pPr>
            <a:r>
              <a:rPr lang="es-ES" u="sng" dirty="0">
                <a:solidFill>
                  <a:srgbClr val="C00000"/>
                </a:solidFill>
              </a:rPr>
              <a:t>Los precursores de la escuela del siglo XIX y XX:</a:t>
            </a:r>
          </a:p>
          <a:p>
            <a:pPr algn="just" fontAlgn="auto">
              <a:spcAft>
                <a:spcPts val="0"/>
              </a:spcAft>
              <a:defRPr/>
            </a:pPr>
            <a:r>
              <a:rPr lang="es-ES" sz="1700" dirty="0"/>
              <a:t>Creación de la «Institución Libre de Enseñanza» en 1876. Tras la caída de la Primera República (1874-1875), la educación en España bajo el monarca Alfonso XII sigue siendo igualmente deplorable a pesar de la «Ley Moyano», exactamente como durante la feroz dictadura del rey Alfonso VII. Un grupo de intelectuales creará la ILE bajo el impulso de Francisco Giner de Los Ríos.</a:t>
            </a:r>
            <a:endParaRPr lang="es-ES" sz="1700" dirty="0">
              <a:cs typeface="Calibri"/>
            </a:endParaRPr>
          </a:p>
          <a:p>
            <a:pPr algn="just" fontAlgn="auto">
              <a:spcAft>
                <a:spcPts val="0"/>
              </a:spcAft>
              <a:defRPr/>
            </a:pPr>
            <a:r>
              <a:rPr lang="fr-FR" sz="1700" dirty="0"/>
              <a:t> </a:t>
            </a:r>
            <a:r>
              <a:rPr lang="es-ES" sz="1700" dirty="0"/>
              <a:t>Incluye una universidad y una escuela que son privadas, pero libres, es decir, mixtas, sin religión, laica y abierta a la ciencia, a Europa, al mundo y a la investigación pedagógica. En el mismo sentido, se están formando una Asociación para la Defensa de la Educación Femenina y una Sociedad para la Abolición de la Esclavitud en Cuba. A partir de la ILE, nacerá muy pronto JAE «Junta de Ampliación de Estudios». Es el ancestro CSIC       (CNRS). </a:t>
            </a:r>
            <a:endParaRPr lang="es-ES" sz="1700" dirty="0">
              <a:cs typeface="Calibri"/>
            </a:endParaRPr>
          </a:p>
          <a:p>
            <a:pPr algn="just" fontAlgn="auto">
              <a:spcAft>
                <a:spcPts val="0"/>
              </a:spcAft>
              <a:defRPr/>
            </a:pPr>
            <a:r>
              <a:rPr lang="es-ES" sz="1700" dirty="0"/>
              <a:t>Paralelamente, un grupo de intelectuales crean universidades populares inspirándose en el modelo inglés. En 1901 se crea la «Escuela Moderna». En 1909, se crean vínculos entre el movimiento obrero y los académicos «progresistas» que buscan una escuela para el pueblo. Un pensador, Joaquín Costa, denuncia el atraso de España y propone un plan de alfabetización y escolarización basado en el modelo de los países industrializados de Europa.</a:t>
            </a:r>
            <a:r>
              <a:rPr lang="fr-FR" sz="1700" dirty="0"/>
              <a:t> La ILE et la JAE offrent des bourses a des jeunes artistes ou scientifiques. Quand est proclamée la 2º République le 14 avril 1931, nombre de penseurs de la ILE marquent leur influence. Leur programme était: école, culture, laïcité, promotion de la recherche scientifique et artistique. En peu de temps, 27.000 écoles sont mises en chantier et un plan de </a:t>
            </a:r>
            <a:r>
              <a:rPr lang="fr-FR" sz="1700" dirty="0" err="1"/>
              <a:t>modernización</a:t>
            </a:r>
            <a:r>
              <a:rPr lang="fr-FR" sz="1700" dirty="0"/>
              <a:t> pédagogique des Ecoles normales est lancé par le ministre socialiste Rodolfo </a:t>
            </a:r>
            <a:r>
              <a:rPr lang="fr-FR" sz="1700" dirty="0" err="1"/>
              <a:t>Llopis</a:t>
            </a:r>
            <a:r>
              <a:rPr lang="fr-FR" sz="1700" dirty="0"/>
              <a:t>.</a:t>
            </a:r>
            <a:endParaRPr lang="fr-FR" sz="1700" dirty="0">
              <a:solidFill>
                <a:srgbClr val="7030A0"/>
              </a:solidFill>
              <a:cs typeface="Calibri"/>
            </a:endParaRPr>
          </a:p>
        </p:txBody>
      </p:sp>
      <p:sp>
        <p:nvSpPr>
          <p:cNvPr id="4" name="3 Flecha a la derecha con muesca">
            <a:extLst>
              <a:ext uri="{FF2B5EF4-FFF2-40B4-BE49-F238E27FC236}">
                <a16:creationId xmlns:a16="http://schemas.microsoft.com/office/drawing/2014/main" id="{C0C8344E-EBE0-4295-A488-4D9FC5C51EF8}"/>
              </a:ext>
            </a:extLst>
          </p:cNvPr>
          <p:cNvSpPr/>
          <p:nvPr/>
        </p:nvSpPr>
        <p:spPr>
          <a:xfrm flipV="1">
            <a:off x="7164288" y="3717032"/>
            <a:ext cx="323850" cy="15081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F902F29B-7E0B-4BA8-8EE1-3497A5458EC6}"/>
              </a:ext>
            </a:extLst>
          </p:cNvPr>
          <p:cNvSpPr>
            <a:spLocks noGrp="1"/>
          </p:cNvSpPr>
          <p:nvPr>
            <p:ph idx="1"/>
          </p:nvPr>
        </p:nvSpPr>
        <p:spPr>
          <a:xfrm>
            <a:off x="323850" y="333375"/>
            <a:ext cx="8424614" cy="6067425"/>
          </a:xfrm>
        </p:spPr>
        <p:style>
          <a:lnRef idx="2">
            <a:schemeClr val="accent2"/>
          </a:lnRef>
          <a:fillRef idx="1">
            <a:schemeClr val="lt1"/>
          </a:fillRef>
          <a:effectRef idx="0">
            <a:schemeClr val="accent2"/>
          </a:effectRef>
          <a:fontRef idx="minor">
            <a:schemeClr val="dk1"/>
          </a:fontRef>
        </p:style>
        <p:txBody>
          <a:bodyPr rtlCol="0">
            <a:normAutofit lnSpcReduction="10000"/>
          </a:bodyPr>
          <a:lstStyle/>
          <a:p>
            <a:pPr fontAlgn="auto">
              <a:spcAft>
                <a:spcPts val="0"/>
              </a:spcAft>
              <a:defRPr/>
            </a:pPr>
            <a:r>
              <a:rPr lang="fr-FR" sz="2800" u="sng" dirty="0">
                <a:solidFill>
                  <a:srgbClr val="C00000"/>
                </a:solidFill>
              </a:rPr>
              <a:t>La ruptura de la </a:t>
            </a:r>
            <a:r>
              <a:rPr lang="fr-FR" sz="2800" u="sng" dirty="0" err="1">
                <a:solidFill>
                  <a:srgbClr val="C00000"/>
                </a:solidFill>
              </a:rPr>
              <a:t>escela</a:t>
            </a:r>
            <a:r>
              <a:rPr lang="fr-FR" sz="2800" u="sng" dirty="0">
                <a:solidFill>
                  <a:srgbClr val="C00000"/>
                </a:solidFill>
              </a:rPr>
              <a:t> </a:t>
            </a:r>
            <a:r>
              <a:rPr lang="fr-FR" sz="2800" u="sng" dirty="0" err="1">
                <a:solidFill>
                  <a:srgbClr val="C00000"/>
                </a:solidFill>
              </a:rPr>
              <a:t>bajo</a:t>
            </a:r>
            <a:r>
              <a:rPr lang="fr-FR" sz="2800" u="sng" dirty="0">
                <a:solidFill>
                  <a:srgbClr val="C00000"/>
                </a:solidFill>
              </a:rPr>
              <a:t> el </a:t>
            </a:r>
            <a:r>
              <a:rPr lang="fr-FR" sz="2800" u="sng" dirty="0" err="1">
                <a:solidFill>
                  <a:srgbClr val="C00000"/>
                </a:solidFill>
              </a:rPr>
              <a:t>francisme</a:t>
            </a:r>
            <a:r>
              <a:rPr lang="fr-FR" sz="2800" u="sng" dirty="0">
                <a:solidFill>
                  <a:srgbClr val="C00000"/>
                </a:solidFill>
              </a:rPr>
              <a:t>:</a:t>
            </a:r>
          </a:p>
          <a:p>
            <a:pPr marL="0" indent="0" algn="just" fontAlgn="auto">
              <a:spcAft>
                <a:spcPts val="0"/>
              </a:spcAft>
              <a:buNone/>
              <a:defRPr/>
            </a:pPr>
            <a:r>
              <a:rPr lang="es-ES" sz="1900" b="1" dirty="0"/>
              <a:t>En 1936, la 2º republicano se hizo añicos, estalló la Guerra Civil. En el área controlada por los franquistas, un retorno al orden moral y al clericalismo. María Domínguez, maestra, primera mujer elegida alcaldesa, recibió un disparo en septiembre de 1936. Misma suerte para el poeta Federico García Lorca. En la zona "republicana", se multiplicarán las experiencias educativas notables. Los maestros de armas enseñan a soldados y campesinos en las líneas del frente.</a:t>
            </a:r>
            <a:r>
              <a:rPr lang="fr-FR" sz="1900" dirty="0"/>
              <a:t> </a:t>
            </a:r>
            <a:r>
              <a:rPr lang="es-ES" sz="1900" dirty="0"/>
              <a:t>La victoria del bando nacionalista y la represión de 1939 destruirán todas estas experiencias. Abran paso a la purificación, las ejecuciones, los campos de concentración, las cárceles y las torturas en particular de los maestros. Otros irán al exilio. Los maestros de escuela y los docentes son particularmente blanco de esta represión porque es una especie de "limpieza étnica" de todo lo que es la causa de la "degeneración" de la "España eterna".</a:t>
            </a:r>
            <a:r>
              <a:rPr lang="fr-FR" sz="1900" dirty="0"/>
              <a:t> </a:t>
            </a:r>
            <a:r>
              <a:rPr lang="es-ES" sz="1900" dirty="0"/>
              <a:t>Después de 1945, el régimen se encontró aislado. A partir de 1950, estuvo al borde de la bancarrota. La política de la autarquía y la falange se abandona, pero la educación sigue estando mal y bajo el control de la propaganda franquista y la Iglesia. A partir de 1962, el Banco Mundial ordenó a España que ordenara la necesidad de desarrollar el sistema educativo. En 1964 se celebró el Congreso Nacional de Pedagogía en Salamanca. Sigue un esfuerzo de alfabetización. La emigración también se convertirá en un elemento de la cultura.</a:t>
            </a:r>
            <a:endParaRPr lang="fr-FR" dirty="0">
              <a:cs typeface="Calibri"/>
            </a:endParaRPr>
          </a:p>
          <a:p>
            <a:pPr marL="114300" indent="0" fontAlgn="auto">
              <a:spcAft>
                <a:spcPts val="0"/>
              </a:spcAft>
              <a:buFont typeface="Arial" panose="020B0604020202020204" pitchFamily="34" charset="0"/>
              <a:buNone/>
              <a:defRPr/>
            </a:pPr>
            <a:endParaRPr lang="fr-FR" dirty="0"/>
          </a:p>
          <a:p>
            <a:pPr marL="114300" indent="0" fontAlgn="auto">
              <a:spcAft>
                <a:spcPts val="0"/>
              </a:spcAft>
              <a:buFont typeface="Arial" panose="020B0604020202020204" pitchFamily="34" charset="0"/>
              <a:buNone/>
              <a:defRPr/>
            </a:pPr>
            <a:endParaRPr lang="fr-FR" dirty="0"/>
          </a:p>
          <a:p>
            <a:pPr marL="114300" indent="0" fontAlgn="auto">
              <a:spcAft>
                <a:spcPts val="0"/>
              </a:spcAft>
              <a:buFont typeface="Arial" panose="020B0604020202020204" pitchFamily="34" charset="0"/>
              <a:buNone/>
              <a:defRPr/>
            </a:pPr>
            <a:endParaRPr lang="fr-FR" dirty="0"/>
          </a:p>
          <a:p>
            <a:pPr marL="114300" indent="0" fontAlgn="auto">
              <a:spcAft>
                <a:spcPts val="0"/>
              </a:spcAft>
              <a:buFont typeface="Arial" panose="020B0604020202020204" pitchFamily="34" charset="0"/>
              <a:buNone/>
              <a:defRPr/>
            </a:pPr>
            <a:endParaRPr lang="fr-FR" dirty="0"/>
          </a:p>
          <a:p>
            <a:pPr fontAlgn="auto">
              <a:spcAft>
                <a:spcPts val="0"/>
              </a:spcAft>
              <a:defRPr/>
            </a:pP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42A460AE-3746-4725-A253-5E8D7914D7E6}"/>
              </a:ext>
            </a:extLst>
          </p:cNvPr>
          <p:cNvSpPr>
            <a:spLocks noGrp="1"/>
          </p:cNvSpPr>
          <p:nvPr>
            <p:ph idx="1"/>
          </p:nvPr>
        </p:nvSpPr>
        <p:spPr>
          <a:xfrm>
            <a:off x="250825" y="333375"/>
            <a:ext cx="7826375" cy="6067425"/>
          </a:xfrm>
        </p:spPr>
        <p:style>
          <a:lnRef idx="2">
            <a:schemeClr val="accent2"/>
          </a:lnRef>
          <a:fillRef idx="1">
            <a:schemeClr val="lt1"/>
          </a:fillRef>
          <a:effectRef idx="0">
            <a:schemeClr val="accent2"/>
          </a:effectRef>
          <a:fontRef idx="minor">
            <a:schemeClr val="dk1"/>
          </a:fontRef>
        </p:style>
        <p:txBody>
          <a:bodyPr rtlCol="0">
            <a:normAutofit/>
          </a:bodyPr>
          <a:lstStyle/>
          <a:p>
            <a:pPr fontAlgn="auto">
              <a:spcAft>
                <a:spcPts val="0"/>
              </a:spcAft>
              <a:defRPr/>
            </a:pPr>
            <a:r>
              <a:rPr lang="es-ES" u="sng" dirty="0">
                <a:solidFill>
                  <a:srgbClr val="C00000"/>
                </a:solidFill>
              </a:rPr>
              <a:t>El antiguo sistema educativo de 1970:</a:t>
            </a:r>
          </a:p>
          <a:p>
            <a:pPr marL="114300" indent="0" algn="just" fontAlgn="auto">
              <a:spcAft>
                <a:spcPts val="0"/>
              </a:spcAft>
              <a:buNone/>
              <a:defRPr/>
            </a:pPr>
            <a:r>
              <a:rPr lang="es-ES" sz="1800" dirty="0"/>
              <a:t>La </a:t>
            </a:r>
            <a:r>
              <a:rPr lang="es-ES" sz="1800" b="1" dirty="0"/>
              <a:t>LGE (Ley General de Educación) </a:t>
            </a:r>
            <a:r>
              <a:rPr lang="es-ES" sz="1800" dirty="0"/>
              <a:t>de Villar Palasí, ministro del gobierno de Franco, es el primer elemento de modernización del sistema educativo. Esta ley extiende la educación general básica (GBE) a toda la población de 6 a 14 años. Este objetivo solo se logró en 1980 debido a la falta de un plan de financiación adecuado. En educación media, se han planificado dos cursos de formación profesional después de la EGB</a:t>
            </a:r>
            <a:endParaRPr lang="es-ES" sz="1800" dirty="0">
              <a:cs typeface="Calibri"/>
            </a:endParaRPr>
          </a:p>
          <a:p>
            <a:pPr marL="114300" indent="0" algn="just" fontAlgn="auto">
              <a:spcAft>
                <a:spcPts val="0"/>
              </a:spcAft>
              <a:buNone/>
              <a:defRPr/>
            </a:pPr>
            <a:r>
              <a:rPr lang="es-ES" sz="1800" b="1" dirty="0"/>
              <a:t>- Primer grado (FPI) </a:t>
            </a:r>
            <a:r>
              <a:rPr lang="es-ES" sz="1800" dirty="0"/>
              <a:t>= gratis para aquellos que ingresan después del EGB.</a:t>
            </a:r>
            <a:endParaRPr lang="es-ES" sz="1800" dirty="0">
              <a:cs typeface="Calibri"/>
            </a:endParaRPr>
          </a:p>
          <a:p>
            <a:pPr marL="114300" indent="0" algn="just" fontAlgn="auto">
              <a:spcAft>
                <a:spcPts val="0"/>
              </a:spcAft>
              <a:buNone/>
              <a:defRPr/>
            </a:pPr>
            <a:r>
              <a:rPr lang="es-ES" sz="1800" b="1" dirty="0"/>
              <a:t>- Segundo grado (FPII).</a:t>
            </a:r>
            <a:endParaRPr lang="es-ES" sz="1800" b="1" dirty="0">
              <a:cs typeface="Calibri"/>
            </a:endParaRPr>
          </a:p>
          <a:p>
            <a:pPr marL="114300" indent="0" algn="just" fontAlgn="auto">
              <a:spcAft>
                <a:spcPts val="0"/>
              </a:spcAft>
              <a:buNone/>
              <a:defRPr/>
            </a:pPr>
            <a:r>
              <a:rPr lang="es-ES" sz="1800" dirty="0"/>
              <a:t>En la educación secundaria, también existe otra posibilidad que consiste en que los alumnos sigan la rama del bachillerato polivalente unificado (BUP) y luego sigan el curso de orientación universitaria (COU) para acceder a la universidad o orientarse bien en (FPII).</a:t>
            </a:r>
            <a:endParaRPr lang="es-ES" sz="1800" dirty="0">
              <a:cs typeface="Calibri"/>
            </a:endParaRPr>
          </a:p>
          <a:p>
            <a:pPr algn="just" fontAlgn="auto">
              <a:spcAft>
                <a:spcPts val="0"/>
              </a:spcAft>
              <a:defRPr/>
            </a:pPr>
            <a:r>
              <a:rPr lang="es-ES" sz="1800" dirty="0"/>
              <a:t>El LGE también especifica las formas y los diferentes tipos de educación:</a:t>
            </a:r>
            <a:endParaRPr lang="es-ES" sz="1800" dirty="0">
              <a:cs typeface="Calibri"/>
            </a:endParaRPr>
          </a:p>
          <a:p>
            <a:pPr algn="just" fontAlgn="auto">
              <a:spcAft>
                <a:spcPts val="0"/>
              </a:spcAft>
              <a:defRPr/>
            </a:pPr>
            <a:r>
              <a:rPr lang="es-ES" sz="1800" dirty="0"/>
              <a:t>Educación de adultos.</a:t>
            </a:r>
            <a:endParaRPr lang="es-ES" sz="1800" dirty="0">
              <a:cs typeface="Calibri"/>
            </a:endParaRPr>
          </a:p>
          <a:p>
            <a:pPr algn="just" fontAlgn="auto">
              <a:spcAft>
                <a:spcPts val="0"/>
              </a:spcAft>
              <a:defRPr/>
            </a:pPr>
            <a:r>
              <a:rPr lang="es-ES" sz="1800" dirty="0"/>
              <a:t>Educación especial (arte e idiomas) que no son educación obligatoria.</a:t>
            </a:r>
            <a:endParaRPr lang="es-ES" sz="1800" dirty="0">
              <a:cs typeface="Calibri"/>
            </a:endParaRPr>
          </a:p>
          <a:p>
            <a:pPr algn="just" fontAlgn="auto">
              <a:spcAft>
                <a:spcPts val="0"/>
              </a:spcAft>
              <a:defRPr/>
            </a:pPr>
            <a:r>
              <a:rPr lang="es-ES" sz="1800" dirty="0"/>
              <a:t>Educación a distancia.</a:t>
            </a:r>
            <a:endParaRPr lang="es-ES" sz="1800" dirty="0">
              <a:cs typeface="Calibri"/>
            </a:endParaRPr>
          </a:p>
          <a:p>
            <a:pPr algn="just" fontAlgn="auto">
              <a:spcAft>
                <a:spcPts val="0"/>
              </a:spcAft>
              <a:defRPr/>
            </a:pPr>
            <a:r>
              <a:rPr lang="es-ES" sz="1800" dirty="0"/>
              <a:t>Educación especial para estudiantes con necesidades educativas especiales.</a:t>
            </a:r>
            <a:endParaRPr lang="es-ES" sz="1800" dirty="0">
              <a:cs typeface="Calibri"/>
            </a:endParaRPr>
          </a:p>
          <a:p>
            <a:pPr marL="114300" indent="0" algn="just" fontAlgn="auto">
              <a:spcAft>
                <a:spcPts val="0"/>
              </a:spcAft>
              <a:buNone/>
              <a:defRPr/>
            </a:pPr>
            <a:r>
              <a:rPr lang="es-ES" sz="1800" b="1" dirty="0"/>
              <a:t>El LGE será derogado en 1990.</a:t>
            </a:r>
            <a:endParaRPr lang="fr-FR" sz="1800" b="1" dirty="0">
              <a:cs typeface="Calibri"/>
            </a:endParaRPr>
          </a:p>
          <a:p>
            <a:pPr fontAlgn="auto">
              <a:spcAft>
                <a:spcPts val="0"/>
              </a:spcAft>
              <a:defRPr/>
            </a:pPr>
            <a:endParaRPr lang="fr-FR" dirty="0"/>
          </a:p>
          <a:p>
            <a:pPr fontAlgn="auto">
              <a:spcAft>
                <a:spcPts val="0"/>
              </a:spcAft>
              <a:defRPr/>
            </a:pPr>
            <a:endParaRPr lang="fr-FR" dirty="0"/>
          </a:p>
          <a:p>
            <a:pPr fontAlgn="auto">
              <a:spcAft>
                <a:spcPts val="0"/>
              </a:spcAft>
              <a:defRPr/>
            </a:pPr>
            <a:endParaRPr lang="fr-FR" dirty="0"/>
          </a:p>
          <a:p>
            <a:pPr fontAlgn="auto">
              <a:spcAft>
                <a:spcPts val="0"/>
              </a:spcAft>
              <a:defRPr/>
            </a:pPr>
            <a:endParaRPr lang="fr-FR" dirty="0"/>
          </a:p>
          <a:p>
            <a:pPr fontAlgn="auto">
              <a:spcAft>
                <a:spcPts val="0"/>
              </a:spcAft>
              <a:defRPr/>
            </a:pPr>
            <a:endParaRPr lang="fr-FR" dirty="0"/>
          </a:p>
          <a:p>
            <a:pPr fontAlgn="auto">
              <a:spcAft>
                <a:spcPts val="0"/>
              </a:spcAft>
              <a:defRPr/>
            </a:pPr>
            <a:endParaRPr lang="fr-FR" dirty="0"/>
          </a:p>
          <a:p>
            <a:pPr fontAlgn="auto">
              <a:spcAft>
                <a:spcPts val="0"/>
              </a:spcAft>
              <a:defRPr/>
            </a:pP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688505F8-064A-42B0-906B-9F7148C19768}"/>
              </a:ext>
            </a:extLst>
          </p:cNvPr>
          <p:cNvSpPr>
            <a:spLocks noGrp="1"/>
          </p:cNvSpPr>
          <p:nvPr>
            <p:ph idx="1"/>
          </p:nvPr>
        </p:nvSpPr>
        <p:spPr>
          <a:xfrm>
            <a:off x="695653" y="233362"/>
            <a:ext cx="7475538" cy="721941"/>
          </a:xfrm>
        </p:spPr>
        <p:txBody>
          <a:bodyPr rtlCol="0">
            <a:normAutofit fontScale="85000" lnSpcReduction="10000"/>
          </a:bodyPr>
          <a:lstStyle/>
          <a:p>
            <a:pPr algn="just" fontAlgn="auto">
              <a:spcAft>
                <a:spcPts val="0"/>
              </a:spcAft>
              <a:defRPr/>
            </a:pPr>
            <a:r>
              <a:rPr lang="es-ES" u="sng" dirty="0">
                <a:solidFill>
                  <a:srgbClr val="C00000"/>
                </a:solidFill>
              </a:rPr>
              <a:t> Las reformas del sistema educativo desde 1990:</a:t>
            </a:r>
            <a:endParaRPr lang="fr-FR" dirty="0"/>
          </a:p>
          <a:p>
            <a:pPr marL="114300" indent="0" fontAlgn="auto">
              <a:spcAft>
                <a:spcPts val="0"/>
              </a:spcAft>
              <a:buFont typeface="Arial" panose="020B0604020202020204" pitchFamily="34" charset="0"/>
              <a:buNone/>
              <a:defRPr/>
            </a:pPr>
            <a:endParaRPr lang="fr-FR" dirty="0"/>
          </a:p>
          <a:p>
            <a:pPr fontAlgn="auto">
              <a:spcAft>
                <a:spcPts val="0"/>
              </a:spcAft>
              <a:defRPr/>
            </a:pPr>
            <a:endParaRPr lang="fr-FR" dirty="0"/>
          </a:p>
          <a:p>
            <a:pPr fontAlgn="auto">
              <a:spcAft>
                <a:spcPts val="0"/>
              </a:spcAft>
              <a:defRPr/>
            </a:pPr>
            <a:endParaRPr lang="fr-FR" dirty="0"/>
          </a:p>
          <a:p>
            <a:pPr fontAlgn="auto">
              <a:spcAft>
                <a:spcPts val="0"/>
              </a:spcAft>
              <a:defRPr/>
            </a:pPr>
            <a:endParaRPr lang="fr-FR" dirty="0"/>
          </a:p>
          <a:p>
            <a:pPr fontAlgn="auto">
              <a:spcAft>
                <a:spcPts val="0"/>
              </a:spcAft>
              <a:defRPr/>
            </a:pPr>
            <a:endParaRPr lang="fr-FR" dirty="0"/>
          </a:p>
          <a:p>
            <a:pPr fontAlgn="auto">
              <a:spcAft>
                <a:spcPts val="0"/>
              </a:spcAft>
              <a:defRPr/>
            </a:pPr>
            <a:endParaRPr lang="fr-FR" dirty="0"/>
          </a:p>
          <a:p>
            <a:pPr fontAlgn="auto">
              <a:spcAft>
                <a:spcPts val="0"/>
              </a:spcAft>
              <a:defRPr/>
            </a:pPr>
            <a:endParaRPr lang="fr-FR" dirty="0"/>
          </a:p>
          <a:p>
            <a:pPr fontAlgn="auto">
              <a:spcAft>
                <a:spcPts val="0"/>
              </a:spcAft>
              <a:defRPr/>
            </a:pPr>
            <a:endParaRPr lang="fr-FR" dirty="0"/>
          </a:p>
          <a:p>
            <a:pPr fontAlgn="auto">
              <a:spcAft>
                <a:spcPts val="0"/>
              </a:spcAft>
              <a:defRPr/>
            </a:pPr>
            <a:endParaRPr lang="fr-FR" dirty="0"/>
          </a:p>
        </p:txBody>
      </p:sp>
      <p:graphicFrame>
        <p:nvGraphicFramePr>
          <p:cNvPr id="2" name="1 Tabla">
            <a:extLst>
              <a:ext uri="{FF2B5EF4-FFF2-40B4-BE49-F238E27FC236}">
                <a16:creationId xmlns:a16="http://schemas.microsoft.com/office/drawing/2014/main" id="{8A093639-AD36-4AF1-AF7D-A2ED7AFD2007}"/>
              </a:ext>
            </a:extLst>
          </p:cNvPr>
          <p:cNvGraphicFramePr>
            <a:graphicFrameLocks noGrp="1"/>
          </p:cNvGraphicFramePr>
          <p:nvPr>
            <p:extLst>
              <p:ext uri="{D42A27DB-BD31-4B8C-83A1-F6EECF244321}">
                <p14:modId xmlns:p14="http://schemas.microsoft.com/office/powerpoint/2010/main" val="2850256713"/>
              </p:ext>
            </p:extLst>
          </p:nvPr>
        </p:nvGraphicFramePr>
        <p:xfrm>
          <a:off x="605959" y="1126304"/>
          <a:ext cx="7296150" cy="5212096"/>
        </p:xfrm>
        <a:graphic>
          <a:graphicData uri="http://schemas.openxmlformats.org/drawingml/2006/table">
            <a:tbl>
              <a:tblPr firstRow="1" bandRow="1">
                <a:tableStyleId>{5940675A-B579-460E-94D1-54222C63F5DA}</a:tableStyleId>
              </a:tblPr>
              <a:tblGrid>
                <a:gridCol w="7296150">
                  <a:extLst>
                    <a:ext uri="{9D8B030D-6E8A-4147-A177-3AD203B41FA5}">
                      <a16:colId xmlns:a16="http://schemas.microsoft.com/office/drawing/2014/main" val="20000"/>
                    </a:ext>
                  </a:extLst>
                </a:gridCol>
              </a:tblGrid>
              <a:tr h="5129213">
                <a:tc>
                  <a:txBody>
                    <a:bodyPr/>
                    <a:lstStyle/>
                    <a:p>
                      <a:endParaRPr lang="fr-FR" sz="1800" dirty="0">
                        <a:solidFill>
                          <a:srgbClr val="FF0000"/>
                        </a:solidFill>
                      </a:endParaRPr>
                    </a:p>
                    <a:p>
                      <a:r>
                        <a:rPr lang="fr-FR" sz="1800" dirty="0">
                          <a:solidFill>
                            <a:srgbClr val="FF0000"/>
                          </a:solidFill>
                        </a:rPr>
                        <a:t>                                                                                                                      </a:t>
                      </a:r>
                      <a:r>
                        <a:rPr lang="fr-FR" sz="1800" b="1" baseline="0" dirty="0" err="1">
                          <a:solidFill>
                            <a:srgbClr val="FF0000"/>
                          </a:solidFill>
                        </a:rPr>
                        <a:t>Derogado</a:t>
                      </a:r>
                      <a:endParaRPr lang="fr-FR" sz="1800" b="1" baseline="0" dirty="0"/>
                    </a:p>
                    <a:p>
                      <a:r>
                        <a:rPr lang="fr-FR" sz="2000" b="1" dirty="0"/>
                        <a:t>1970</a:t>
                      </a:r>
                      <a:r>
                        <a:rPr lang="fr-FR" sz="1800" b="1" dirty="0"/>
                        <a:t>                                                                                                              </a:t>
                      </a:r>
                    </a:p>
                    <a:p>
                      <a:endParaRPr lang="fr-FR" sz="1800" dirty="0"/>
                    </a:p>
                    <a:p>
                      <a:r>
                        <a:rPr lang="fr-FR" sz="1800" baseline="0" dirty="0"/>
                        <a:t>  </a:t>
                      </a:r>
                      <a:r>
                        <a:rPr lang="fr-FR" sz="1800" b="1" baseline="0" dirty="0">
                          <a:solidFill>
                            <a:schemeClr val="bg1"/>
                          </a:solidFill>
                        </a:rPr>
                        <a:t>1985</a:t>
                      </a:r>
                      <a:endParaRPr lang="fr-FR" sz="1800" b="1" dirty="0">
                        <a:solidFill>
                          <a:schemeClr val="bg1"/>
                        </a:solidFill>
                      </a:endParaRPr>
                    </a:p>
                    <a:p>
                      <a:r>
                        <a:rPr lang="fr-FR" sz="1800" dirty="0"/>
                        <a:t>         </a:t>
                      </a:r>
                    </a:p>
                    <a:p>
                      <a:endParaRPr lang="fr-FR" sz="1800" dirty="0"/>
                    </a:p>
                    <a:p>
                      <a:endParaRPr lang="fr-FR"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t>1990                                                                                                  </a:t>
                      </a:r>
                      <a:r>
                        <a:rPr lang="fr-FR" sz="1800" b="1" baseline="0" dirty="0" err="1">
                          <a:solidFill>
                            <a:srgbClr val="FF0000"/>
                          </a:solidFill>
                        </a:rPr>
                        <a:t>Derogado</a:t>
                      </a:r>
                      <a:endParaRPr lang="fr-FR" sz="1800" b="1" baseline="0" dirty="0"/>
                    </a:p>
                    <a:p>
                      <a:r>
                        <a:rPr lang="fr-FR" sz="2000" dirty="0"/>
                        <a:t>  </a:t>
                      </a:r>
                    </a:p>
                    <a:p>
                      <a:r>
                        <a:rPr lang="fr-FR" sz="1800" dirty="0"/>
                        <a:t>                                                                                                                         </a:t>
                      </a:r>
                    </a:p>
                    <a:p>
                      <a:r>
                        <a:rPr lang="fr-FR" sz="1800" dirty="0"/>
                        <a:t>  </a:t>
                      </a:r>
                      <a:r>
                        <a:rPr lang="fr-FR" sz="1800" b="1" dirty="0">
                          <a:solidFill>
                            <a:schemeClr val="bg1"/>
                          </a:solidFill>
                        </a:rPr>
                        <a:t>1995</a:t>
                      </a:r>
                    </a:p>
                    <a:p>
                      <a:endParaRPr lang="fr-FR" sz="1800" dirty="0"/>
                    </a:p>
                    <a:p>
                      <a:endParaRPr lang="fr-FR" sz="1800" baseline="0" dirty="0"/>
                    </a:p>
                    <a:p>
                      <a:r>
                        <a:rPr lang="fr-FR" sz="2000" b="1" dirty="0"/>
                        <a:t>2002                                                                                                               </a:t>
                      </a:r>
                    </a:p>
                    <a:p>
                      <a:r>
                        <a:rPr lang="fr-FR" sz="1800" b="1" baseline="0" dirty="0"/>
                        <a:t>                                                                                                                      </a:t>
                      </a:r>
                      <a:r>
                        <a:rPr lang="fr-FR" sz="1800" b="1" baseline="0" dirty="0" err="1">
                          <a:solidFill>
                            <a:srgbClr val="FF0000"/>
                          </a:solidFill>
                        </a:rPr>
                        <a:t>Derogado</a:t>
                      </a:r>
                      <a:endParaRPr lang="fr-FR" sz="1800" b="1" baseline="0" dirty="0"/>
                    </a:p>
                    <a:p>
                      <a:endParaRPr lang="fr-FR" sz="2000" b="1" baseline="0" dirty="0"/>
                    </a:p>
                    <a:p>
                      <a:r>
                        <a:rPr lang="fr-FR" sz="2000" b="1" baseline="0" dirty="0"/>
                        <a:t>2006 </a:t>
                      </a:r>
                      <a:r>
                        <a:rPr lang="fr-FR" sz="1800" b="1" baseline="0" dirty="0"/>
                        <a:t>                                                                                                                                                                                                                                   </a:t>
                      </a:r>
                      <a:endParaRPr lang="fr-FR" sz="1800" b="1" dirty="0"/>
                    </a:p>
                  </a:txBody>
                  <a:tcPr marL="91436" marR="91436" marT="45728" marB="45728">
                    <a:solidFill>
                      <a:srgbClr val="FFC000"/>
                    </a:solidFill>
                  </a:tcPr>
                </a:tc>
                <a:extLst>
                  <a:ext uri="{0D108BD9-81ED-4DB2-BD59-A6C34878D82A}">
                    <a16:rowId xmlns:a16="http://schemas.microsoft.com/office/drawing/2014/main" val="10000"/>
                  </a:ext>
                </a:extLst>
              </a:tr>
            </a:tbl>
          </a:graphicData>
        </a:graphic>
      </p:graphicFrame>
      <p:graphicFrame>
        <p:nvGraphicFramePr>
          <p:cNvPr id="4" name="3 Tabla">
            <a:extLst>
              <a:ext uri="{FF2B5EF4-FFF2-40B4-BE49-F238E27FC236}">
                <a16:creationId xmlns:a16="http://schemas.microsoft.com/office/drawing/2014/main" id="{A10FA2FC-EB53-4852-807D-8FDA9C9815A3}"/>
              </a:ext>
            </a:extLst>
          </p:cNvPr>
          <p:cNvGraphicFramePr>
            <a:graphicFrameLocks noGrp="1"/>
          </p:cNvGraphicFramePr>
          <p:nvPr>
            <p:extLst>
              <p:ext uri="{D42A27DB-BD31-4B8C-83A1-F6EECF244321}">
                <p14:modId xmlns:p14="http://schemas.microsoft.com/office/powerpoint/2010/main" val="1194268432"/>
              </p:ext>
            </p:extLst>
          </p:nvPr>
        </p:nvGraphicFramePr>
        <p:xfrm>
          <a:off x="1476375" y="1871663"/>
          <a:ext cx="5314950" cy="371475"/>
        </p:xfrm>
        <a:graphic>
          <a:graphicData uri="http://schemas.openxmlformats.org/drawingml/2006/table">
            <a:tbl>
              <a:tblPr firstRow="1" bandRow="1">
                <a:tableStyleId>{5940675A-B579-460E-94D1-54222C63F5DA}</a:tableStyleId>
              </a:tblPr>
              <a:tblGrid>
                <a:gridCol w="5314950">
                  <a:extLst>
                    <a:ext uri="{9D8B030D-6E8A-4147-A177-3AD203B41FA5}">
                      <a16:colId xmlns:a16="http://schemas.microsoft.com/office/drawing/2014/main" val="20000"/>
                    </a:ext>
                  </a:extLst>
                </a:gridCol>
              </a:tblGrid>
              <a:tr h="371475">
                <a:tc>
                  <a:txBody>
                    <a:bodyPr/>
                    <a:lstStyle/>
                    <a:p>
                      <a:pPr algn="l"/>
                      <a:r>
                        <a:rPr lang="es-ES" sz="1800" dirty="0"/>
                        <a:t>L.G.E (Ley General de Educación)</a:t>
                      </a:r>
                      <a:endParaRPr lang="fr-FR" sz="1800" dirty="0"/>
                    </a:p>
                  </a:txBody>
                  <a:tcPr marL="91437" marR="91437" marT="45798" marB="45798">
                    <a:solidFill>
                      <a:schemeClr val="bg1"/>
                    </a:solidFill>
                  </a:tcPr>
                </a:tc>
                <a:extLst>
                  <a:ext uri="{0D108BD9-81ED-4DB2-BD59-A6C34878D82A}">
                    <a16:rowId xmlns:a16="http://schemas.microsoft.com/office/drawing/2014/main" val="10000"/>
                  </a:ext>
                </a:extLst>
              </a:tr>
            </a:tbl>
          </a:graphicData>
        </a:graphic>
      </p:graphicFrame>
      <p:graphicFrame>
        <p:nvGraphicFramePr>
          <p:cNvPr id="6" name="5 Tabla">
            <a:extLst>
              <a:ext uri="{FF2B5EF4-FFF2-40B4-BE49-F238E27FC236}">
                <a16:creationId xmlns:a16="http://schemas.microsoft.com/office/drawing/2014/main" id="{F5354B4B-5B94-4B31-8379-080B564974C6}"/>
              </a:ext>
            </a:extLst>
          </p:cNvPr>
          <p:cNvGraphicFramePr>
            <a:graphicFrameLocks noGrp="1"/>
          </p:cNvGraphicFramePr>
          <p:nvPr>
            <p:extLst>
              <p:ext uri="{D42A27DB-BD31-4B8C-83A1-F6EECF244321}">
                <p14:modId xmlns:p14="http://schemas.microsoft.com/office/powerpoint/2010/main" val="337107966"/>
              </p:ext>
            </p:extLst>
          </p:nvPr>
        </p:nvGraphicFramePr>
        <p:xfrm>
          <a:off x="1476375" y="2492375"/>
          <a:ext cx="5327650" cy="609600"/>
        </p:xfrm>
        <a:graphic>
          <a:graphicData uri="http://schemas.openxmlformats.org/drawingml/2006/table">
            <a:tbl>
              <a:tblPr firstRow="1" bandRow="1">
                <a:tableStyleId>{5940675A-B579-460E-94D1-54222C63F5DA}</a:tableStyleId>
              </a:tblPr>
              <a:tblGrid>
                <a:gridCol w="5327650">
                  <a:extLst>
                    <a:ext uri="{9D8B030D-6E8A-4147-A177-3AD203B41FA5}">
                      <a16:colId xmlns:a16="http://schemas.microsoft.com/office/drawing/2014/main" val="20000"/>
                    </a:ext>
                  </a:extLst>
                </a:gridCol>
              </a:tblGrid>
              <a:tr h="370840">
                <a:tc>
                  <a:txBody>
                    <a:bodyPr/>
                    <a:lstStyle/>
                    <a:p>
                      <a:pPr algn="l"/>
                      <a:r>
                        <a:rPr lang="fr-FR" b="1" dirty="0"/>
                        <a:t>L.O.D.E </a:t>
                      </a:r>
                      <a:r>
                        <a:rPr lang="es-ES" sz="1600" b="0" dirty="0"/>
                        <a:t>(Ley Orgánica Reguladora del Derecho a la Educación)</a:t>
                      </a:r>
                    </a:p>
                    <a:p>
                      <a:pPr algn="l"/>
                      <a:r>
                        <a:rPr lang="es-ES" sz="1600" b="0" dirty="0"/>
                        <a:t>Creación del Consejo Escolar del Estado.</a:t>
                      </a:r>
                      <a:endParaRPr lang="fr-FR" sz="1400" b="0" dirty="0"/>
                    </a:p>
                  </a:txBody>
                  <a:tcPr marL="91424" marR="91424">
                    <a:solidFill>
                      <a:schemeClr val="bg1"/>
                    </a:solidFill>
                  </a:tcPr>
                </a:tc>
                <a:extLst>
                  <a:ext uri="{0D108BD9-81ED-4DB2-BD59-A6C34878D82A}">
                    <a16:rowId xmlns:a16="http://schemas.microsoft.com/office/drawing/2014/main" val="10000"/>
                  </a:ext>
                </a:extLst>
              </a:tr>
            </a:tbl>
          </a:graphicData>
        </a:graphic>
      </p:graphicFrame>
      <p:graphicFrame>
        <p:nvGraphicFramePr>
          <p:cNvPr id="7" name="6 Tabla">
            <a:extLst>
              <a:ext uri="{FF2B5EF4-FFF2-40B4-BE49-F238E27FC236}">
                <a16:creationId xmlns:a16="http://schemas.microsoft.com/office/drawing/2014/main" id="{7BFF58C6-49E7-4B51-9FAB-B618BB28BA07}"/>
              </a:ext>
            </a:extLst>
          </p:cNvPr>
          <p:cNvGraphicFramePr>
            <a:graphicFrameLocks noGrp="1"/>
          </p:cNvGraphicFramePr>
          <p:nvPr>
            <p:extLst>
              <p:ext uri="{D42A27DB-BD31-4B8C-83A1-F6EECF244321}">
                <p14:modId xmlns:p14="http://schemas.microsoft.com/office/powerpoint/2010/main" val="484825628"/>
              </p:ext>
            </p:extLst>
          </p:nvPr>
        </p:nvGraphicFramePr>
        <p:xfrm>
          <a:off x="1476375" y="3244850"/>
          <a:ext cx="5327650" cy="640034"/>
        </p:xfrm>
        <a:graphic>
          <a:graphicData uri="http://schemas.openxmlformats.org/drawingml/2006/table">
            <a:tbl>
              <a:tblPr firstRow="1" bandRow="1">
                <a:tableStyleId>{5940675A-B579-460E-94D1-54222C63F5DA}</a:tableStyleId>
              </a:tblPr>
              <a:tblGrid>
                <a:gridCol w="5327650">
                  <a:extLst>
                    <a:ext uri="{9D8B030D-6E8A-4147-A177-3AD203B41FA5}">
                      <a16:colId xmlns:a16="http://schemas.microsoft.com/office/drawing/2014/main" val="20000"/>
                    </a:ext>
                  </a:extLst>
                </a:gridCol>
              </a:tblGrid>
              <a:tr h="639763">
                <a:tc>
                  <a:txBody>
                    <a:bodyPr/>
                    <a:lstStyle/>
                    <a:p>
                      <a:pPr algn="l"/>
                      <a:r>
                        <a:rPr lang="fr-FR" sz="1800" b="1" dirty="0"/>
                        <a:t>L.O.G.E</a:t>
                      </a:r>
                      <a:r>
                        <a:rPr lang="fr-FR" sz="1800" baseline="0" dirty="0"/>
                        <a:t>  (</a:t>
                      </a:r>
                      <a:r>
                        <a:rPr lang="es-ES" sz="1800" baseline="0" dirty="0"/>
                        <a:t>Ley Orgánica de Ordenación General del Sistema Educativo Español)</a:t>
                      </a:r>
                      <a:endParaRPr lang="fr-FR" sz="1800" dirty="0"/>
                    </a:p>
                  </a:txBody>
                  <a:tcPr marL="91424" marR="91424" marT="45697" marB="45697">
                    <a:solidFill>
                      <a:schemeClr val="bg1"/>
                    </a:solidFill>
                  </a:tcPr>
                </a:tc>
                <a:extLst>
                  <a:ext uri="{0D108BD9-81ED-4DB2-BD59-A6C34878D82A}">
                    <a16:rowId xmlns:a16="http://schemas.microsoft.com/office/drawing/2014/main" val="10000"/>
                  </a:ext>
                </a:extLst>
              </a:tr>
            </a:tbl>
          </a:graphicData>
        </a:graphic>
      </p:graphicFrame>
      <p:graphicFrame>
        <p:nvGraphicFramePr>
          <p:cNvPr id="8" name="7 Tabla">
            <a:extLst>
              <a:ext uri="{FF2B5EF4-FFF2-40B4-BE49-F238E27FC236}">
                <a16:creationId xmlns:a16="http://schemas.microsoft.com/office/drawing/2014/main" id="{75C96FD4-1597-4430-817A-B8C69E62ED73}"/>
              </a:ext>
            </a:extLst>
          </p:cNvPr>
          <p:cNvGraphicFramePr>
            <a:graphicFrameLocks noGrp="1"/>
          </p:cNvGraphicFramePr>
          <p:nvPr>
            <p:extLst>
              <p:ext uri="{D42A27DB-BD31-4B8C-83A1-F6EECF244321}">
                <p14:modId xmlns:p14="http://schemas.microsoft.com/office/powerpoint/2010/main" val="307132948"/>
              </p:ext>
            </p:extLst>
          </p:nvPr>
        </p:nvGraphicFramePr>
        <p:xfrm>
          <a:off x="1462088" y="4149725"/>
          <a:ext cx="5341937" cy="640080"/>
        </p:xfrm>
        <a:graphic>
          <a:graphicData uri="http://schemas.openxmlformats.org/drawingml/2006/table">
            <a:tbl>
              <a:tblPr firstRow="1" bandRow="1">
                <a:tableStyleId>{5940675A-B579-460E-94D1-54222C63F5DA}</a:tableStyleId>
              </a:tblPr>
              <a:tblGrid>
                <a:gridCol w="5341937">
                  <a:extLst>
                    <a:ext uri="{9D8B030D-6E8A-4147-A177-3AD203B41FA5}">
                      <a16:colId xmlns:a16="http://schemas.microsoft.com/office/drawing/2014/main" val="20000"/>
                    </a:ext>
                  </a:extLst>
                </a:gridCol>
              </a:tblGrid>
              <a:tr h="360040">
                <a:tc>
                  <a:txBody>
                    <a:bodyPr/>
                    <a:lstStyle/>
                    <a:p>
                      <a:r>
                        <a:rPr lang="fr-FR" b="1" dirty="0"/>
                        <a:t>L.O.P.E.G</a:t>
                      </a:r>
                      <a:r>
                        <a:rPr lang="fr-FR" dirty="0"/>
                        <a:t> </a:t>
                      </a:r>
                      <a:r>
                        <a:rPr lang="es-ES" dirty="0"/>
                        <a:t>(Ley Orgánica de la Participación, la Evaluación y el Gobierno de los centros docentes)</a:t>
                      </a:r>
                      <a:endParaRPr lang="fr-FR" sz="1600" dirty="0"/>
                    </a:p>
                  </a:txBody>
                  <a:tcPr marL="91439" marR="91439">
                    <a:solidFill>
                      <a:schemeClr val="bg1"/>
                    </a:solidFill>
                  </a:tcPr>
                </a:tc>
                <a:extLst>
                  <a:ext uri="{0D108BD9-81ED-4DB2-BD59-A6C34878D82A}">
                    <a16:rowId xmlns:a16="http://schemas.microsoft.com/office/drawing/2014/main" val="10000"/>
                  </a:ext>
                </a:extLst>
              </a:tr>
            </a:tbl>
          </a:graphicData>
        </a:graphic>
      </p:graphicFrame>
      <p:graphicFrame>
        <p:nvGraphicFramePr>
          <p:cNvPr id="9" name="8 Tabla">
            <a:extLst>
              <a:ext uri="{FF2B5EF4-FFF2-40B4-BE49-F238E27FC236}">
                <a16:creationId xmlns:a16="http://schemas.microsoft.com/office/drawing/2014/main" id="{A859A384-4E59-45B2-8426-553A3F14C77C}"/>
              </a:ext>
            </a:extLst>
          </p:cNvPr>
          <p:cNvGraphicFramePr>
            <a:graphicFrameLocks noGrp="1"/>
          </p:cNvGraphicFramePr>
          <p:nvPr>
            <p:extLst>
              <p:ext uri="{D42A27DB-BD31-4B8C-83A1-F6EECF244321}">
                <p14:modId xmlns:p14="http://schemas.microsoft.com/office/powerpoint/2010/main" val="1462304835"/>
              </p:ext>
            </p:extLst>
          </p:nvPr>
        </p:nvGraphicFramePr>
        <p:xfrm>
          <a:off x="1468438" y="4973638"/>
          <a:ext cx="5335587" cy="366712"/>
        </p:xfrm>
        <a:graphic>
          <a:graphicData uri="http://schemas.openxmlformats.org/drawingml/2006/table">
            <a:tbl>
              <a:tblPr firstRow="1" bandRow="1">
                <a:tableStyleId>{5940675A-B579-460E-94D1-54222C63F5DA}</a:tableStyleId>
              </a:tblPr>
              <a:tblGrid>
                <a:gridCol w="5335587">
                  <a:extLst>
                    <a:ext uri="{9D8B030D-6E8A-4147-A177-3AD203B41FA5}">
                      <a16:colId xmlns:a16="http://schemas.microsoft.com/office/drawing/2014/main" val="20000"/>
                    </a:ext>
                  </a:extLst>
                </a:gridCol>
              </a:tblGrid>
              <a:tr h="366712">
                <a:tc>
                  <a:txBody>
                    <a:bodyPr/>
                    <a:lstStyle/>
                    <a:p>
                      <a:r>
                        <a:rPr lang="fr-FR" sz="1800" b="1" dirty="0"/>
                        <a:t>LOCE</a:t>
                      </a:r>
                      <a:r>
                        <a:rPr lang="fr-FR" sz="1800" dirty="0"/>
                        <a:t> (</a:t>
                      </a:r>
                      <a:r>
                        <a:rPr lang="es-ES" sz="1800" dirty="0"/>
                        <a:t>Ley Orgánica de la Calidad de la Educación)</a:t>
                      </a:r>
                      <a:endParaRPr lang="fr-FR" sz="1800" dirty="0"/>
                    </a:p>
                  </a:txBody>
                  <a:tcPr marL="91434" marR="91434" marT="45839" marB="45839">
                    <a:solidFill>
                      <a:schemeClr val="bg1"/>
                    </a:solidFill>
                  </a:tcPr>
                </a:tc>
                <a:extLst>
                  <a:ext uri="{0D108BD9-81ED-4DB2-BD59-A6C34878D82A}">
                    <a16:rowId xmlns:a16="http://schemas.microsoft.com/office/drawing/2014/main" val="10000"/>
                  </a:ext>
                </a:extLst>
              </a:tr>
            </a:tbl>
          </a:graphicData>
        </a:graphic>
      </p:graphicFrame>
      <p:graphicFrame>
        <p:nvGraphicFramePr>
          <p:cNvPr id="10" name="9 Tabla">
            <a:extLst>
              <a:ext uri="{FF2B5EF4-FFF2-40B4-BE49-F238E27FC236}">
                <a16:creationId xmlns:a16="http://schemas.microsoft.com/office/drawing/2014/main" id="{80EBF402-3AB9-4EA1-9A92-4C5C46C4D101}"/>
              </a:ext>
            </a:extLst>
          </p:cNvPr>
          <p:cNvGraphicFramePr>
            <a:graphicFrameLocks noGrp="1"/>
          </p:cNvGraphicFramePr>
          <p:nvPr>
            <p:extLst>
              <p:ext uri="{D42A27DB-BD31-4B8C-83A1-F6EECF244321}">
                <p14:modId xmlns:p14="http://schemas.microsoft.com/office/powerpoint/2010/main" val="3014418334"/>
              </p:ext>
            </p:extLst>
          </p:nvPr>
        </p:nvGraphicFramePr>
        <p:xfrm>
          <a:off x="1476375" y="5880100"/>
          <a:ext cx="5335588" cy="366713"/>
        </p:xfrm>
        <a:graphic>
          <a:graphicData uri="http://schemas.openxmlformats.org/drawingml/2006/table">
            <a:tbl>
              <a:tblPr firstRow="1" bandRow="1">
                <a:tableStyleId>{5940675A-B579-460E-94D1-54222C63F5DA}</a:tableStyleId>
              </a:tblPr>
              <a:tblGrid>
                <a:gridCol w="5335588">
                  <a:extLst>
                    <a:ext uri="{9D8B030D-6E8A-4147-A177-3AD203B41FA5}">
                      <a16:colId xmlns:a16="http://schemas.microsoft.com/office/drawing/2014/main" val="20000"/>
                    </a:ext>
                  </a:extLst>
                </a:gridCol>
              </a:tblGrid>
              <a:tr h="366713">
                <a:tc>
                  <a:txBody>
                    <a:bodyPr/>
                    <a:lstStyle/>
                    <a:p>
                      <a:r>
                        <a:rPr lang="fr-FR" sz="1800" dirty="0"/>
                        <a:t> </a:t>
                      </a:r>
                      <a:r>
                        <a:rPr lang="fr-FR" sz="1800" b="1" dirty="0"/>
                        <a:t> L.O.E </a:t>
                      </a:r>
                      <a:r>
                        <a:rPr lang="es-ES" sz="1800" dirty="0"/>
                        <a:t>(Ley Orgánica de la Educación)</a:t>
                      </a:r>
                      <a:endParaRPr lang="fr-FR" sz="1800" dirty="0"/>
                    </a:p>
                  </a:txBody>
                  <a:tcPr marL="91428" marR="91428" marT="45839" marB="45839">
                    <a:solidFill>
                      <a:schemeClr val="bg1"/>
                    </a:solidFill>
                  </a:tcPr>
                </a:tc>
                <a:extLst>
                  <a:ext uri="{0D108BD9-81ED-4DB2-BD59-A6C34878D82A}">
                    <a16:rowId xmlns:a16="http://schemas.microsoft.com/office/drawing/2014/main" val="10000"/>
                  </a:ext>
                </a:extLst>
              </a:tr>
            </a:tbl>
          </a:graphicData>
        </a:graphic>
      </p:graphicFrame>
      <p:sp>
        <p:nvSpPr>
          <p:cNvPr id="15" name="14 Flecha doblada hacia arriba">
            <a:extLst>
              <a:ext uri="{FF2B5EF4-FFF2-40B4-BE49-F238E27FC236}">
                <a16:creationId xmlns:a16="http://schemas.microsoft.com/office/drawing/2014/main" id="{8955F775-C6A9-4E28-8413-1C27CAD92D8A}"/>
              </a:ext>
            </a:extLst>
          </p:cNvPr>
          <p:cNvSpPr/>
          <p:nvPr/>
        </p:nvSpPr>
        <p:spPr>
          <a:xfrm>
            <a:off x="6906297" y="1837326"/>
            <a:ext cx="431800" cy="1555750"/>
          </a:xfrm>
          <a:prstGeom prst="bentUpArrow">
            <a:avLst>
              <a:gd name="adj1" fmla="val 0"/>
              <a:gd name="adj2" fmla="val 25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11310" name="Picture 3">
            <a:extLst>
              <a:ext uri="{FF2B5EF4-FFF2-40B4-BE49-F238E27FC236}">
                <a16:creationId xmlns:a16="http://schemas.microsoft.com/office/drawing/2014/main" id="{4BEF8013-0E8C-4C6D-B732-F1F0F6D83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555" y="3732194"/>
            <a:ext cx="38893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11" name="Picture 4">
            <a:extLst>
              <a:ext uri="{FF2B5EF4-FFF2-40B4-BE49-F238E27FC236}">
                <a16:creationId xmlns:a16="http://schemas.microsoft.com/office/drawing/2014/main" id="{61A3C963-CD7D-4469-A997-98D1DDF2B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277" y="5366713"/>
            <a:ext cx="243146" cy="80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C78EA-1EA4-4C16-A604-6604ECE5DE6C}"/>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87C36C3B-2418-438C-B89A-6A2FAEE1F793}"/>
              </a:ext>
            </a:extLst>
          </p:cNvPr>
          <p:cNvSpPr>
            <a:spLocks noGrp="1"/>
          </p:cNvSpPr>
          <p:nvPr>
            <p:ph idx="1"/>
          </p:nvPr>
        </p:nvSpPr>
        <p:spPr/>
        <p:txBody>
          <a:bodyPr/>
          <a:lstStyle/>
          <a:p>
            <a:pPr algn="just"/>
            <a:r>
              <a:rPr lang="es-ES" sz="2000" dirty="0"/>
              <a:t>En primer lugar debemos aclarar que el sistema de educación sufrirá a partir de entonces, un sinnúmero de reformas.</a:t>
            </a:r>
            <a:endParaRPr lang="es-ES"/>
          </a:p>
          <a:p>
            <a:pPr algn="just"/>
            <a:r>
              <a:rPr lang="es-ES" sz="2000" dirty="0"/>
              <a:t> La </a:t>
            </a:r>
            <a:r>
              <a:rPr lang="es-ES" sz="2000" b="1" dirty="0"/>
              <a:t>Ley Orgánica de Educación </a:t>
            </a:r>
            <a:r>
              <a:rPr lang="es-ES" sz="2000" dirty="0"/>
              <a:t>(LOE), de 2006, y la </a:t>
            </a:r>
            <a:r>
              <a:rPr lang="es-ES" sz="2000" b="1" dirty="0"/>
              <a:t>Ley Orgánica para la Mejora de la Calidad</a:t>
            </a:r>
            <a:endParaRPr lang="es-ES" sz="2000" b="1" dirty="0">
              <a:cs typeface="Calibri"/>
            </a:endParaRPr>
          </a:p>
          <a:p>
            <a:pPr marL="114300" indent="0" algn="just">
              <a:buNone/>
            </a:pPr>
            <a:r>
              <a:rPr lang="es-ES" sz="2000" b="1" dirty="0"/>
              <a:t>Educativa </a:t>
            </a:r>
            <a:r>
              <a:rPr lang="es-ES" sz="2000" dirty="0"/>
              <a:t>(LOMCE), de 2013 que la modifica, son, actualmente, las normas básicas que regulan el sistema educativo y definen su estructura. </a:t>
            </a:r>
          </a:p>
          <a:p>
            <a:pPr marL="114300" indent="0" algn="just">
              <a:buNone/>
            </a:pPr>
            <a:r>
              <a:rPr lang="es-ES" sz="2000" dirty="0"/>
              <a:t>En 2019 la estructura del Sistema Educativo español es la siguiente:</a:t>
            </a:r>
            <a:endParaRPr lang="es-ES" sz="2000">
              <a:cs typeface="Calibri"/>
            </a:endParaRPr>
          </a:p>
          <a:p>
            <a:pPr marL="114300" indent="0" algn="just">
              <a:buNone/>
            </a:pPr>
            <a:r>
              <a:rPr lang="es-ES" sz="2000" b="1" dirty="0"/>
              <a:t>Ley Orgánica para la Mejora de la Calidad Educativa (2013)</a:t>
            </a:r>
            <a:endParaRPr lang="es-ES" sz="2000" b="1" dirty="0">
              <a:cs typeface="Calibri"/>
            </a:endParaRPr>
          </a:p>
          <a:p>
            <a:pPr marL="114300" indent="0" fontAlgn="auto">
              <a:spcAft>
                <a:spcPts val="0"/>
              </a:spcAft>
              <a:buNone/>
              <a:defRPr/>
            </a:pPr>
            <a:r>
              <a:rPr lang="es-ES" sz="2400" dirty="0">
                <a:solidFill>
                  <a:srgbClr val="0000FF"/>
                </a:solidFill>
                <a:latin typeface="DejaVuSansCondensed"/>
                <a:hlinkClick r:id="rId2"/>
              </a:rPr>
              <a:t>Organigrama del sistema educativo español</a:t>
            </a:r>
            <a:endParaRPr lang="fr-FR" dirty="0"/>
          </a:p>
          <a:p>
            <a:endParaRPr lang="es-ES" dirty="0"/>
          </a:p>
        </p:txBody>
      </p:sp>
    </p:spTree>
    <p:extLst>
      <p:ext uri="{BB962C8B-B14F-4D97-AF65-F5344CB8AC3E}">
        <p14:creationId xmlns:p14="http://schemas.microsoft.com/office/powerpoint/2010/main" val="3601267211"/>
      </p:ext>
    </p:extLst>
  </p:cSld>
  <p:clrMapOvr>
    <a:masterClrMapping/>
  </p:clrMapOvr>
</p:sld>
</file>

<file path=ppt/theme/theme1.xml><?xml version="1.0" encoding="utf-8"?>
<a:theme xmlns:a="http://schemas.openxmlformats.org/drawingml/2006/main" name="Spanish educational syste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E36CF5A64F6F5E49B4BB419FB42014AE" ma:contentTypeVersion="11" ma:contentTypeDescription="Crear nuevo documento." ma:contentTypeScope="" ma:versionID="1745e87ca740f4626a727f2a8bd87c69">
  <xsd:schema xmlns:xsd="http://www.w3.org/2001/XMLSchema" xmlns:xs="http://www.w3.org/2001/XMLSchema" xmlns:p="http://schemas.microsoft.com/office/2006/metadata/properties" xmlns:ns2="26d07175-e25c-46c3-b227-a07d88d9b058" xmlns:ns3="16679c9b-54d3-4993-8e78-ba1b4a2c818e" targetNamespace="http://schemas.microsoft.com/office/2006/metadata/properties" ma:root="true" ma:fieldsID="90855cb6f65bb6ce5698083c5c4299d4" ns2:_="" ns3:_="">
    <xsd:import namespace="26d07175-e25c-46c3-b227-a07d88d9b058"/>
    <xsd:import namespace="16679c9b-54d3-4993-8e78-ba1b4a2c818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07175-e25c-46c3-b227-a07d88d9b0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679c9b-54d3-4993-8e78-ba1b4a2c818e"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432522-31FB-4A06-87EB-3301001DDD86}">
  <ds:schemaRefs>
    <ds:schemaRef ds:uri="http://schemas.microsoft.com/sharepoint/v3/contenttype/forms"/>
  </ds:schemaRefs>
</ds:datastoreItem>
</file>

<file path=customXml/itemProps2.xml><?xml version="1.0" encoding="utf-8"?>
<ds:datastoreItem xmlns:ds="http://schemas.openxmlformats.org/officeDocument/2006/customXml" ds:itemID="{79708049-6096-4AAE-9D4E-682D0821654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99CCF15-2B36-4FF7-AD06-4DBA9D78FE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d07175-e25c-46c3-b227-a07d88d9b058"/>
    <ds:schemaRef ds:uri="16679c9b-54d3-4993-8e78-ba1b4a2c81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Spanish educational system</Template>
  <TotalTime>2357</TotalTime>
  <Words>2866</Words>
  <Application>Microsoft Office PowerPoint</Application>
  <PresentationFormat>Presentación en pantalla (4:3)</PresentationFormat>
  <Paragraphs>201</Paragraphs>
  <Slides>21</Slides>
  <Notes>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Spanish educational system</vt:lpstr>
      <vt:lpstr> Sesión sobre el sistema educativos español </vt:lpstr>
      <vt:lpstr>Presentación de PowerPoint</vt:lpstr>
      <vt:lpstr>1.Carte d’identité de l’Espagne.</vt:lpstr>
      <vt:lpstr>Presentación de PowerPoint</vt:lpstr>
      <vt:lpstr> 2. Las etapas de la construcción del sistema educativo español.  </vt:lpstr>
      <vt:lpstr>Presentación de PowerPoint</vt:lpstr>
      <vt:lpstr>Presentación de PowerPoint</vt:lpstr>
      <vt:lpstr>Presentación de PowerPoint</vt:lpstr>
      <vt:lpstr>Presentación de PowerPoint</vt:lpstr>
      <vt:lpstr>Presentación de PowerPoint</vt:lpstr>
      <vt:lpstr>3. El sistema educativo actual.</vt:lpstr>
      <vt:lpstr>Presentación de PowerPoint</vt:lpstr>
      <vt:lpstr>Presentación de PowerPoint</vt:lpstr>
      <vt:lpstr>Presentación de PowerPoint</vt:lpstr>
      <vt:lpstr>Presentación de PowerPoint</vt:lpstr>
      <vt:lpstr>Presentación de PowerPoint</vt:lpstr>
      <vt:lpstr>Presentación de PowerPoint</vt:lpstr>
      <vt:lpstr>La enseñanza superior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système éducatif  espagnol.</dc:title>
  <dc:creator>sandrine</dc:creator>
  <cp:lastModifiedBy>user</cp:lastModifiedBy>
  <cp:revision>321</cp:revision>
  <dcterms:created xsi:type="dcterms:W3CDTF">2013-11-19T18:19:06Z</dcterms:created>
  <dcterms:modified xsi:type="dcterms:W3CDTF">2020-04-22T10:26:01Z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0x010100E36CF5A64F6F5E49B4BB419FB42014AE</vt:lpwstr>
  </property>
</Properties>
</file>